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39" r:id="rId5"/>
    <p:sldId id="540" r:id="rId6"/>
    <p:sldId id="541" r:id="rId7"/>
    <p:sldId id="319" r:id="rId8"/>
    <p:sldId id="274" r:id="rId9"/>
    <p:sldId id="507" r:id="rId10"/>
    <p:sldId id="520" r:id="rId11"/>
    <p:sldId id="508" r:id="rId12"/>
    <p:sldId id="509" r:id="rId13"/>
    <p:sldId id="431" r:id="rId14"/>
    <p:sldId id="510" r:id="rId15"/>
    <p:sldId id="564" r:id="rId16"/>
    <p:sldId id="565" r:id="rId17"/>
    <p:sldId id="446" r:id="rId18"/>
    <p:sldId id="512" r:id="rId19"/>
    <p:sldId id="448" r:id="rId20"/>
    <p:sldId id="513" r:id="rId21"/>
    <p:sldId id="449" r:id="rId22"/>
    <p:sldId id="447" r:id="rId23"/>
    <p:sldId id="521" r:id="rId24"/>
    <p:sldId id="522" r:id="rId25"/>
    <p:sldId id="524" r:id="rId26"/>
    <p:sldId id="525" r:id="rId27"/>
    <p:sldId id="526" r:id="rId28"/>
    <p:sldId id="403"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34" userDrawn="1">
          <p15:clr>
            <a:srgbClr val="A4A3A4"/>
          </p15:clr>
        </p15:guide>
        <p15:guide id="2" pos="3855" userDrawn="1">
          <p15:clr>
            <a:srgbClr val="A4A3A4"/>
          </p15:clr>
        </p15:guide>
        <p15:guide id="3" pos="423" userDrawn="1">
          <p15:clr>
            <a:srgbClr val="A4A3A4"/>
          </p15:clr>
        </p15:guide>
        <p15:guide id="4" pos="7252" userDrawn="1">
          <p15:clr>
            <a:srgbClr val="A4A3A4"/>
          </p15:clr>
        </p15:guide>
        <p15:guide id="5" orient="horz" pos="617" userDrawn="1">
          <p15:clr>
            <a:srgbClr val="A4A3A4"/>
          </p15:clr>
        </p15:guide>
        <p15:guide id="6" orient="horz" pos="701" userDrawn="1">
          <p15:clr>
            <a:srgbClr val="A4A3A4"/>
          </p15:clr>
        </p15:guide>
        <p15:guide id="7" orient="horz" pos="3988" userDrawn="1">
          <p15:clr>
            <a:srgbClr val="A4A3A4"/>
          </p15:clr>
        </p15:guide>
        <p15:guide id="8" orient="horz" pos="38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34"/>
        <p:guide pos="3855"/>
        <p:guide pos="423"/>
        <p:guide pos="7252"/>
        <p:guide orient="horz" pos="617"/>
        <p:guide orient="horz" pos="701"/>
        <p:guide orient="horz" pos="3988"/>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144.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r>
            <a:rPr/>
            <a:t/>
          </a:r>
          <a:endParaRPr/>
        </a:p>
      </dgm:t>
    </dgm:pt>
    <dgm:pt modelId="{DD6A044C-BD2F-474A-97D3-5FD96DCB3B96}" cxnId="{A8DE7A9F-1BF5-43D0-9005-0A5EFABF2363}" type="parTrans">
      <dgm:prSet/>
      <dgm:spPr/>
      <dgm:t>
        <a:bodyPr/>
        <a:lstStyle/>
        <a:p>
          <a:endParaRPr lang="zh-CN" altLang="en-US"/>
        </a:p>
      </dgm:t>
    </dgm:pt>
    <dgm:pt modelId="{8C0EE486-2BAA-422B-842D-6466A3A5E2CA}" cxnId="{A8DE7A9F-1BF5-43D0-9005-0A5EFABF2363}"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6E56F839-E7EB-4121-A78D-D54C52BE2656}" cxnId="{E1E10DA3-6DBE-4961-A194-C1933F7A338D}" type="parTrans">
      <dgm:prSet/>
      <dgm:spPr/>
      <dgm:t>
        <a:bodyPr/>
        <a:lstStyle/>
        <a:p>
          <a:endParaRPr lang="zh-CN" altLang="en-US"/>
        </a:p>
      </dgm:t>
    </dgm:pt>
    <dgm:pt modelId="{7F188118-C26C-443F-91F7-33FEBAA2010A}" cxnId="{E1E10DA3-6DBE-4961-A194-C1933F7A338D}"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279377BC-EF16-463D-ABE9-F39913187D21}" cxnId="{512AF3D5-9244-460C-9277-06C376959F12}" type="parTrans">
      <dgm:prSet/>
      <dgm:spPr/>
      <dgm:t>
        <a:bodyPr/>
        <a:lstStyle/>
        <a:p>
          <a:endParaRPr lang="zh-CN" altLang="en-US"/>
        </a:p>
      </dgm:t>
    </dgm:pt>
    <dgm:pt modelId="{836AECFF-61E3-4E32-B873-EF1979A00BB8}" cxnId="{512AF3D5-9244-460C-9277-06C376959F12}"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D56210E8-1B2C-454A-9F96-C95F0B464E6A}" cxnId="{14B4D9AD-AD9A-4A9F-8709-87D5D99495BD}" type="parTrans">
      <dgm:prSet/>
      <dgm:spPr/>
      <dgm:t>
        <a:bodyPr/>
        <a:lstStyle/>
        <a:p>
          <a:endParaRPr lang="zh-CN" altLang="en-US"/>
        </a:p>
      </dgm:t>
    </dgm:pt>
    <dgm:pt modelId="{097BE3D6-3EC5-4506-9611-5506524596E5}" cxnId="{14B4D9AD-AD9A-4A9F-8709-87D5D99495BD}"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83DB81BB-5C89-4BD6-92FC-4E9A6A331707}" cxnId="{5EFF6858-6060-4DEB-BBCA-D1F0C5236D07}" type="parTrans">
      <dgm:prSet/>
      <dgm:spPr/>
      <dgm:t>
        <a:bodyPr/>
        <a:lstStyle/>
        <a:p>
          <a:endParaRPr lang="zh-CN" altLang="en-US"/>
        </a:p>
      </dgm:t>
    </dgm:pt>
    <dgm:pt modelId="{86405051-65BA-45A4-AB21-BE2896B922B2}" cxnId="{5EFF6858-6060-4DEB-BBCA-D1F0C5236D07}"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A8DE7A9F-1BF5-43D0-9005-0A5EFABF2363}" srcId="{858C7F48-29BC-4FD7-83D1-82696CB138DC}" destId="{E17576CC-70A7-420F-BB61-3FE6EF29FD74}" srcOrd="0" destOrd="0" parTransId="{DD6A044C-BD2F-474A-97D3-5FD96DCB3B96}" sibTransId="{8C0EE486-2BAA-422B-842D-6466A3A5E2CA}"/>
    <dgm:cxn modelId="{E1E10DA3-6DBE-4961-A194-C1933F7A338D}" srcId="{858C7F48-29BC-4FD7-83D1-82696CB138DC}" destId="{F68F8FBE-C437-40AB-9351-44BDF47F7BC0}" srcOrd="1" destOrd="0" parTransId="{6E56F839-E7EB-4121-A78D-D54C52BE2656}" sibTransId="{7F188118-C26C-443F-91F7-33FEBAA2010A}"/>
    <dgm:cxn modelId="{512AF3D5-9244-460C-9277-06C376959F12}" srcId="{858C7F48-29BC-4FD7-83D1-82696CB138DC}" destId="{3809F206-BF6A-4380-BFA2-B8C8E50AE504}" srcOrd="2" destOrd="0" parTransId="{279377BC-EF16-463D-ABE9-F39913187D21}" sibTransId="{836AECFF-61E3-4E32-B873-EF1979A00BB8}"/>
    <dgm:cxn modelId="{14B4D9AD-AD9A-4A9F-8709-87D5D99495BD}" srcId="{858C7F48-29BC-4FD7-83D1-82696CB138DC}" destId="{946CC150-0C61-4B71-80DB-6F52222D2AF4}" srcOrd="3" destOrd="0" parTransId="{D56210E8-1B2C-454A-9F96-C95F0B464E6A}" sibTransId="{097BE3D6-3EC5-4506-9611-5506524596E5}"/>
    <dgm:cxn modelId="{5EFF6858-6060-4DEB-BBCA-D1F0C5236D07}" srcId="{858C7F48-29BC-4FD7-83D1-82696CB138DC}" destId="{575C2020-E30F-463D-9CFD-76B8F9F16F9E}" srcOrd="4" destOrd="0" parTransId="{83DB81BB-5C89-4BD6-92FC-4E9A6A331707}" sibTransId="{86405051-65BA-45A4-AB21-BE2896B922B2}"/>
    <dgm:cxn modelId="{3305C715-7BB1-4883-9D15-61C2BEB7DD46}" type="presOf" srcId="{858C7F48-29BC-4FD7-83D1-82696CB138DC}" destId="{B57E4950-D4BD-4908-B08A-244B5354272A}" srcOrd="0" destOrd="0" presId="urn:microsoft.com/office/officeart/2005/8/layout/cycle2"/>
    <dgm:cxn modelId="{3C565693-2BEA-4D0D-A705-E202F5AA29AB}" type="presParOf" srcId="{B57E4950-D4BD-4908-B08A-244B5354272A}" destId="{1C48823E-11CA-4EE3-9520-ACB7D088EEC1}" srcOrd="0" destOrd="0" presId="urn:microsoft.com/office/officeart/2005/8/layout/cycle2"/>
    <dgm:cxn modelId="{E90DE497-A04E-46B3-BCAC-A9A2D2EFC4BE}" type="presOf" srcId="{E17576CC-70A7-420F-BB61-3FE6EF29FD74}" destId="{1C48823E-11CA-4EE3-9520-ACB7D088EEC1}" srcOrd="0" destOrd="0" presId="urn:microsoft.com/office/officeart/2005/8/layout/cycle2"/>
    <dgm:cxn modelId="{61FD6BAA-A17B-4999-A295-E6CCE79E8AE0}" type="presParOf" srcId="{B57E4950-D4BD-4908-B08A-244B5354272A}" destId="{1363F962-F6E3-4719-B9ED-ECEBE62E5EED}" srcOrd="1" destOrd="0" presId="urn:microsoft.com/office/officeart/2005/8/layout/cycle2"/>
    <dgm:cxn modelId="{7C3A6E90-0037-469B-B00B-0D10792039CD}" type="presOf" srcId="{8C0EE486-2BAA-422B-842D-6466A3A5E2CA}" destId="{1363F962-F6E3-4719-B9ED-ECEBE62E5EED}" srcOrd="0" destOrd="0" presId="urn:microsoft.com/office/officeart/2005/8/layout/cycle2"/>
    <dgm:cxn modelId="{97DE07B5-30FC-4093-A090-D8735F7748CF}" type="presParOf" srcId="{1363F962-F6E3-4719-B9ED-ECEBE62E5EED}" destId="{80FD5A56-026C-4850-AAF2-3156363A4F7F}" srcOrd="0" destOrd="1" presId="urn:microsoft.com/office/officeart/2005/8/layout/cycle2"/>
    <dgm:cxn modelId="{9121E19F-322E-47B6-A087-F848D20FBAEB}" type="presOf" srcId="{8C0EE486-2BAA-422B-842D-6466A3A5E2CA}" destId="{80FD5A56-026C-4850-AAF2-3156363A4F7F}" srcOrd="1" destOrd="0" presId="urn:microsoft.com/office/officeart/2005/8/layout/cycle2"/>
    <dgm:cxn modelId="{21C52A12-7B53-4D31-9327-876C68DC2318}" type="presParOf" srcId="{B57E4950-D4BD-4908-B08A-244B5354272A}" destId="{4F622357-3CAB-4DAA-9B5D-1F9F1A359764}" srcOrd="2" destOrd="0" presId="urn:microsoft.com/office/officeart/2005/8/layout/cycle2"/>
    <dgm:cxn modelId="{F4EB7513-847A-4A89-8D06-1EE6F5860018}" type="presOf" srcId="{F68F8FBE-C437-40AB-9351-44BDF47F7BC0}" destId="{4F622357-3CAB-4DAA-9B5D-1F9F1A359764}" srcOrd="0" destOrd="0" presId="urn:microsoft.com/office/officeart/2005/8/layout/cycle2"/>
    <dgm:cxn modelId="{8A87D90D-1AE7-49B2-AAAF-17EDD4F7B198}" type="presParOf" srcId="{B57E4950-D4BD-4908-B08A-244B5354272A}" destId="{B1D6E336-8E4A-4AD9-9DCD-6419CAEBF781}" srcOrd="3" destOrd="0" presId="urn:microsoft.com/office/officeart/2005/8/layout/cycle2"/>
    <dgm:cxn modelId="{D7F37AAE-BFFB-4953-A3CC-0DBE050948A8}" type="presOf" srcId="{7F188118-C26C-443F-91F7-33FEBAA2010A}" destId="{B1D6E336-8E4A-4AD9-9DCD-6419CAEBF781}" srcOrd="0" destOrd="0" presId="urn:microsoft.com/office/officeart/2005/8/layout/cycle2"/>
    <dgm:cxn modelId="{2DB257A8-BFF6-4292-A753-99B247D19260}" type="presParOf" srcId="{B1D6E336-8E4A-4AD9-9DCD-6419CAEBF781}" destId="{6E20ADE2-FB41-48ED-B009-8F2E3342F8FC}" srcOrd="0" destOrd="3" presId="urn:microsoft.com/office/officeart/2005/8/layout/cycle2"/>
    <dgm:cxn modelId="{48D40142-BFD8-4837-B9F5-2D5CF61A705C}" type="presOf" srcId="{7F188118-C26C-443F-91F7-33FEBAA2010A}" destId="{6E20ADE2-FB41-48ED-B009-8F2E3342F8FC}" srcOrd="1" destOrd="0" presId="urn:microsoft.com/office/officeart/2005/8/layout/cycle2"/>
    <dgm:cxn modelId="{B7466415-6858-4355-A290-D0067CD6A3EF}" type="presParOf" srcId="{B57E4950-D4BD-4908-B08A-244B5354272A}" destId="{B433EA3B-67BD-46D5-85E8-B1E6491405F1}" srcOrd="4" destOrd="0" presId="urn:microsoft.com/office/officeart/2005/8/layout/cycle2"/>
    <dgm:cxn modelId="{D7F9CE50-767B-4345-AA65-9CD3784B6F05}" type="presOf" srcId="{3809F206-BF6A-4380-BFA2-B8C8E50AE504}" destId="{B433EA3B-67BD-46D5-85E8-B1E6491405F1}" srcOrd="0" destOrd="0" presId="urn:microsoft.com/office/officeart/2005/8/layout/cycle2"/>
    <dgm:cxn modelId="{43BCBD37-73DC-457B-8F1D-0AE922ABFAEE}" type="presParOf" srcId="{B57E4950-D4BD-4908-B08A-244B5354272A}" destId="{7051252B-CF73-4954-8474-6D4E9C688E65}" srcOrd="5" destOrd="0" presId="urn:microsoft.com/office/officeart/2005/8/layout/cycle2"/>
    <dgm:cxn modelId="{9ABF6030-92D1-42F9-BB4B-5C3DA934F4B0}" type="presOf" srcId="{836AECFF-61E3-4E32-B873-EF1979A00BB8}" destId="{7051252B-CF73-4954-8474-6D4E9C688E65}" srcOrd="0" destOrd="0" presId="urn:microsoft.com/office/officeart/2005/8/layout/cycle2"/>
    <dgm:cxn modelId="{798FD3BC-F38A-42A9-9FE9-5E4A4F06DDFF}" type="presParOf" srcId="{7051252B-CF73-4954-8474-6D4E9C688E65}" destId="{595281AB-B4CE-4677-9BAD-336279AEBC16}" srcOrd="0" destOrd="5" presId="urn:microsoft.com/office/officeart/2005/8/layout/cycle2"/>
    <dgm:cxn modelId="{70198251-EE6C-450F-9F4F-D4F7453F1FB2}" type="presOf" srcId="{836AECFF-61E3-4E32-B873-EF1979A00BB8}" destId="{595281AB-B4CE-4677-9BAD-336279AEBC16}" srcOrd="1" destOrd="0" presId="urn:microsoft.com/office/officeart/2005/8/layout/cycle2"/>
    <dgm:cxn modelId="{49251DDE-6BE0-4CF6-B42F-C7A97E378E46}" type="presParOf" srcId="{B57E4950-D4BD-4908-B08A-244B5354272A}" destId="{EF2A4653-D45F-461E-96A2-13CA57629140}" srcOrd="6" destOrd="0" presId="urn:microsoft.com/office/officeart/2005/8/layout/cycle2"/>
    <dgm:cxn modelId="{C05DB6AB-0E67-4096-90D0-983794552BDC}" type="presOf" srcId="{946CC150-0C61-4B71-80DB-6F52222D2AF4}" destId="{EF2A4653-D45F-461E-96A2-13CA57629140}" srcOrd="0" destOrd="0" presId="urn:microsoft.com/office/officeart/2005/8/layout/cycle2"/>
    <dgm:cxn modelId="{27B7DD31-FD1C-4A1E-97EA-3A62A918DA57}" type="presParOf" srcId="{B57E4950-D4BD-4908-B08A-244B5354272A}" destId="{833197ED-C497-4A02-99D8-8020433E3C80}" srcOrd="7" destOrd="0" presId="urn:microsoft.com/office/officeart/2005/8/layout/cycle2"/>
    <dgm:cxn modelId="{7A7CCEF9-38B4-4D69-A76E-8E0ACA7A8DCD}" type="presOf" srcId="{097BE3D6-3EC5-4506-9611-5506524596E5}" destId="{833197ED-C497-4A02-99D8-8020433E3C80}" srcOrd="0" destOrd="0" presId="urn:microsoft.com/office/officeart/2005/8/layout/cycle2"/>
    <dgm:cxn modelId="{BAD6D57F-A57F-413B-8310-EFFB4FFCA9E3}" type="presParOf" srcId="{833197ED-C497-4A02-99D8-8020433E3C80}" destId="{A10C8A05-E28B-48DD-AD5D-FC4A6F0BE78D}" srcOrd="0" destOrd="7" presId="urn:microsoft.com/office/officeart/2005/8/layout/cycle2"/>
    <dgm:cxn modelId="{A3EE4041-FAEA-4194-8A7E-5A6E7CF895EF}" type="presOf" srcId="{097BE3D6-3EC5-4506-9611-5506524596E5}" destId="{A10C8A05-E28B-48DD-AD5D-FC4A6F0BE78D}" srcOrd="1" destOrd="0" presId="urn:microsoft.com/office/officeart/2005/8/layout/cycle2"/>
    <dgm:cxn modelId="{DFA13C0B-61F3-4ADF-ACCD-CE8555FF5FE3}" type="presParOf" srcId="{B57E4950-D4BD-4908-B08A-244B5354272A}" destId="{695B4AE6-2E6E-470F-BBDE-35A259AE9FBB}" srcOrd="8" destOrd="0" presId="urn:microsoft.com/office/officeart/2005/8/layout/cycle2"/>
    <dgm:cxn modelId="{2464CB5F-EC73-49B7-AE67-2FD76409206C}" type="presOf" srcId="{575C2020-E30F-463D-9CFD-76B8F9F16F9E}" destId="{695B4AE6-2E6E-470F-BBDE-35A259AE9FBB}" srcOrd="0" destOrd="0" presId="urn:microsoft.com/office/officeart/2005/8/layout/cycle2"/>
    <dgm:cxn modelId="{BCBB6EAB-3178-41B8-A5DB-6FB8527F3D06}" type="presParOf" srcId="{B57E4950-D4BD-4908-B08A-244B5354272A}" destId="{2432FC88-3549-439C-988E-3E2F0F40A07D}" srcOrd="9" destOrd="0" presId="urn:microsoft.com/office/officeart/2005/8/layout/cycle2"/>
    <dgm:cxn modelId="{40B08C45-47A8-4F11-B637-21FEAB844D79}" type="presOf" srcId="{86405051-65BA-45A4-AB21-BE2896B922B2}" destId="{2432FC88-3549-439C-988E-3E2F0F40A07D}" srcOrd="0" destOrd="0" presId="urn:microsoft.com/office/officeart/2005/8/layout/cycle2"/>
    <dgm:cxn modelId="{A08FAC0C-CB3D-4591-B4D1-97ED136BEC9D}" type="presParOf" srcId="{2432FC88-3549-439C-988E-3E2F0F40A07D}" destId="{964279D6-FF1E-4B90-B590-58282709ED5D}" srcOrd="0" destOrd="9" presId="urn:microsoft.com/office/officeart/2005/8/layout/cycle2"/>
    <dgm:cxn modelId="{F448CBB7-09E7-4B0F-A097-CED164186167}"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DD6A044C-BD2F-474A-97D3-5FD96DCB3B96}" cxnId="{FDB61324-E943-4AC5-B33F-A9769F4C0805}" type="parTrans">
      <dgm:prSet/>
      <dgm:spPr/>
      <dgm:t>
        <a:bodyPr/>
        <a:lstStyle/>
        <a:p>
          <a:endParaRPr lang="zh-CN" altLang="en-US"/>
        </a:p>
      </dgm:t>
    </dgm:pt>
    <dgm:pt modelId="{8C0EE486-2BAA-422B-842D-6466A3A5E2CA}" cxnId="{FDB61324-E943-4AC5-B33F-A9769F4C0805}"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6E56F839-E7EB-4121-A78D-D54C52BE2656}" cxnId="{8ED1D4DD-F3DA-4259-BBAF-D406AA5FF63E}" type="parTrans">
      <dgm:prSet/>
      <dgm:spPr/>
      <dgm:t>
        <a:bodyPr/>
        <a:lstStyle/>
        <a:p>
          <a:endParaRPr lang="zh-CN" altLang="en-US"/>
        </a:p>
      </dgm:t>
    </dgm:pt>
    <dgm:pt modelId="{7F188118-C26C-443F-91F7-33FEBAA2010A}" cxnId="{8ED1D4DD-F3DA-4259-BBAF-D406AA5FF63E}"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279377BC-EF16-463D-ABE9-F39913187D21}" cxnId="{22A602EC-FEF1-4C51-ACC8-406A549106B7}" type="parTrans">
      <dgm:prSet/>
      <dgm:spPr/>
      <dgm:t>
        <a:bodyPr/>
        <a:lstStyle/>
        <a:p>
          <a:endParaRPr lang="zh-CN" altLang="en-US"/>
        </a:p>
      </dgm:t>
    </dgm:pt>
    <dgm:pt modelId="{836AECFF-61E3-4E32-B873-EF1979A00BB8}" cxnId="{22A602EC-FEF1-4C51-ACC8-406A549106B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D56210E8-1B2C-454A-9F96-C95F0B464E6A}" cxnId="{5BACF59F-AB0D-46B9-A4D9-7D79E66867D8}" type="parTrans">
      <dgm:prSet/>
      <dgm:spPr/>
      <dgm:t>
        <a:bodyPr/>
        <a:lstStyle/>
        <a:p>
          <a:endParaRPr lang="zh-CN" altLang="en-US"/>
        </a:p>
      </dgm:t>
    </dgm:pt>
    <dgm:pt modelId="{097BE3D6-3EC5-4506-9611-5506524596E5}" cxnId="{5BACF59F-AB0D-46B9-A4D9-7D79E66867D8}"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r>
            <a:rPr lang="en-US" altLang="zh-CN" dirty="0">
              <a:latin typeface="字魂59号-创粗黑" panose="00000500000000000000" charset="-122"/>
              <a:ea typeface="字魂59号-创粗黑" panose="00000500000000000000" charset="-122"/>
              <a:sym typeface="华文细黑" panose="02010600040101010101" pitchFamily="2" charset="-122"/>
            </a:rPr>
            <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gm:t>
    </dgm:pt>
    <dgm:pt modelId="{83DB81BB-5C89-4BD6-92FC-4E9A6A331707}" cxnId="{CC8C1952-445E-4C2B-9788-4F3E5F8E45C8}" type="parTrans">
      <dgm:prSet/>
      <dgm:spPr/>
      <dgm:t>
        <a:bodyPr/>
        <a:lstStyle/>
        <a:p>
          <a:endParaRPr lang="zh-CN" altLang="en-US"/>
        </a:p>
      </dgm:t>
    </dgm:pt>
    <dgm:pt modelId="{86405051-65BA-45A4-AB21-BE2896B922B2}" cxnId="{CC8C1952-445E-4C2B-9788-4F3E5F8E45C8}"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FDB61324-E943-4AC5-B33F-A9769F4C0805}" srcId="{858C7F48-29BC-4FD7-83D1-82696CB138DC}" destId="{E17576CC-70A7-420F-BB61-3FE6EF29FD74}" srcOrd="0" destOrd="0" parTransId="{DD6A044C-BD2F-474A-97D3-5FD96DCB3B96}" sibTransId="{8C0EE486-2BAA-422B-842D-6466A3A5E2CA}"/>
    <dgm:cxn modelId="{8ED1D4DD-F3DA-4259-BBAF-D406AA5FF63E}" srcId="{858C7F48-29BC-4FD7-83D1-82696CB138DC}" destId="{F68F8FBE-C437-40AB-9351-44BDF47F7BC0}" srcOrd="1" destOrd="0" parTransId="{6E56F839-E7EB-4121-A78D-D54C52BE2656}" sibTransId="{7F188118-C26C-443F-91F7-33FEBAA2010A}"/>
    <dgm:cxn modelId="{22A602EC-FEF1-4C51-ACC8-406A549106B7}" srcId="{858C7F48-29BC-4FD7-83D1-82696CB138DC}" destId="{3809F206-BF6A-4380-BFA2-B8C8E50AE504}" srcOrd="2" destOrd="0" parTransId="{279377BC-EF16-463D-ABE9-F39913187D21}" sibTransId="{836AECFF-61E3-4E32-B873-EF1979A00BB8}"/>
    <dgm:cxn modelId="{5BACF59F-AB0D-46B9-A4D9-7D79E66867D8}" srcId="{858C7F48-29BC-4FD7-83D1-82696CB138DC}" destId="{946CC150-0C61-4B71-80DB-6F52222D2AF4}" srcOrd="3" destOrd="0" parTransId="{D56210E8-1B2C-454A-9F96-C95F0B464E6A}" sibTransId="{097BE3D6-3EC5-4506-9611-5506524596E5}"/>
    <dgm:cxn modelId="{CC8C1952-445E-4C2B-9788-4F3E5F8E45C8}" srcId="{858C7F48-29BC-4FD7-83D1-82696CB138DC}" destId="{575C2020-E30F-463D-9CFD-76B8F9F16F9E}" srcOrd="4" destOrd="0" parTransId="{83DB81BB-5C89-4BD6-92FC-4E9A6A331707}" sibTransId="{86405051-65BA-45A4-AB21-BE2896B922B2}"/>
    <dgm:cxn modelId="{22204D30-E56A-48E0-B7C2-6D1FD20E1332}" type="presOf" srcId="{858C7F48-29BC-4FD7-83D1-82696CB138DC}" destId="{B57E4950-D4BD-4908-B08A-244B5354272A}" srcOrd="0" destOrd="0" presId="urn:microsoft.com/office/officeart/2005/8/layout/cycle2"/>
    <dgm:cxn modelId="{C277069E-766B-4F66-9D74-C7FD75CE1215}" type="presParOf" srcId="{B57E4950-D4BD-4908-B08A-244B5354272A}" destId="{1C48823E-11CA-4EE3-9520-ACB7D088EEC1}" srcOrd="0" destOrd="0" presId="urn:microsoft.com/office/officeart/2005/8/layout/cycle2"/>
    <dgm:cxn modelId="{8A3F465C-AE9C-4E81-88EE-E2302FAEC1EA}" type="presOf" srcId="{E17576CC-70A7-420F-BB61-3FE6EF29FD74}" destId="{1C48823E-11CA-4EE3-9520-ACB7D088EEC1}" srcOrd="0" destOrd="0" presId="urn:microsoft.com/office/officeart/2005/8/layout/cycle2"/>
    <dgm:cxn modelId="{FFD35B6F-4B22-4F4D-862A-54E0218DB95C}" type="presParOf" srcId="{B57E4950-D4BD-4908-B08A-244B5354272A}" destId="{1363F962-F6E3-4719-B9ED-ECEBE62E5EED}" srcOrd="1" destOrd="0" presId="urn:microsoft.com/office/officeart/2005/8/layout/cycle2"/>
    <dgm:cxn modelId="{D75E9048-9DCA-4CE6-AB09-9F721D98EAD8}" type="presOf" srcId="{8C0EE486-2BAA-422B-842D-6466A3A5E2CA}" destId="{1363F962-F6E3-4719-B9ED-ECEBE62E5EED}" srcOrd="0" destOrd="0" presId="urn:microsoft.com/office/officeart/2005/8/layout/cycle2"/>
    <dgm:cxn modelId="{D6F549F4-6EC8-4ACC-B775-E7CBA17DFB74}" type="presParOf" srcId="{1363F962-F6E3-4719-B9ED-ECEBE62E5EED}" destId="{80FD5A56-026C-4850-AAF2-3156363A4F7F}" srcOrd="0" destOrd="1" presId="urn:microsoft.com/office/officeart/2005/8/layout/cycle2"/>
    <dgm:cxn modelId="{669345A9-2DD1-4CB8-962D-2CEED65E9E39}" type="presOf" srcId="{8C0EE486-2BAA-422B-842D-6466A3A5E2CA}" destId="{80FD5A56-026C-4850-AAF2-3156363A4F7F}" srcOrd="1" destOrd="0" presId="urn:microsoft.com/office/officeart/2005/8/layout/cycle2"/>
    <dgm:cxn modelId="{1DA4A0C1-CBE8-4285-AE97-0C67646AE99D}" type="presParOf" srcId="{B57E4950-D4BD-4908-B08A-244B5354272A}" destId="{4F622357-3CAB-4DAA-9B5D-1F9F1A359764}" srcOrd="2" destOrd="0" presId="urn:microsoft.com/office/officeart/2005/8/layout/cycle2"/>
    <dgm:cxn modelId="{E35A66C4-F496-41C7-AAAA-8C5F0AB395CD}" type="presOf" srcId="{F68F8FBE-C437-40AB-9351-44BDF47F7BC0}" destId="{4F622357-3CAB-4DAA-9B5D-1F9F1A359764}" srcOrd="0" destOrd="0" presId="urn:microsoft.com/office/officeart/2005/8/layout/cycle2"/>
    <dgm:cxn modelId="{3FD80C2C-CDCF-42B4-8C01-6ACA2BA4C78C}" type="presParOf" srcId="{B57E4950-D4BD-4908-B08A-244B5354272A}" destId="{B1D6E336-8E4A-4AD9-9DCD-6419CAEBF781}" srcOrd="3" destOrd="0" presId="urn:microsoft.com/office/officeart/2005/8/layout/cycle2"/>
    <dgm:cxn modelId="{56D04046-E968-4FC6-91A0-744A0108A9A2}" type="presOf" srcId="{7F188118-C26C-443F-91F7-33FEBAA2010A}" destId="{B1D6E336-8E4A-4AD9-9DCD-6419CAEBF781}" srcOrd="0" destOrd="0" presId="urn:microsoft.com/office/officeart/2005/8/layout/cycle2"/>
    <dgm:cxn modelId="{AE96E607-0F66-4EB1-82C1-B6F3C8635CF1}" type="presParOf" srcId="{B1D6E336-8E4A-4AD9-9DCD-6419CAEBF781}" destId="{6E20ADE2-FB41-48ED-B009-8F2E3342F8FC}" srcOrd="0" destOrd="3" presId="urn:microsoft.com/office/officeart/2005/8/layout/cycle2"/>
    <dgm:cxn modelId="{4EFA6824-E006-4DEE-93BC-B3D6C3F70C67}" type="presOf" srcId="{7F188118-C26C-443F-91F7-33FEBAA2010A}" destId="{6E20ADE2-FB41-48ED-B009-8F2E3342F8FC}" srcOrd="1" destOrd="0" presId="urn:microsoft.com/office/officeart/2005/8/layout/cycle2"/>
    <dgm:cxn modelId="{6A0C7356-16FE-4E50-99C8-FA36F51B4574}" type="presParOf" srcId="{B57E4950-D4BD-4908-B08A-244B5354272A}" destId="{B433EA3B-67BD-46D5-85E8-B1E6491405F1}" srcOrd="4" destOrd="0" presId="urn:microsoft.com/office/officeart/2005/8/layout/cycle2"/>
    <dgm:cxn modelId="{129ADCCD-FCE3-46A1-84F7-153F8BEB23DD}" type="presOf" srcId="{3809F206-BF6A-4380-BFA2-B8C8E50AE504}" destId="{B433EA3B-67BD-46D5-85E8-B1E6491405F1}" srcOrd="0" destOrd="0" presId="urn:microsoft.com/office/officeart/2005/8/layout/cycle2"/>
    <dgm:cxn modelId="{7AF6CA48-F451-4F3D-9432-5C70C83A17D6}" type="presParOf" srcId="{B57E4950-D4BD-4908-B08A-244B5354272A}" destId="{7051252B-CF73-4954-8474-6D4E9C688E65}" srcOrd="5" destOrd="0" presId="urn:microsoft.com/office/officeart/2005/8/layout/cycle2"/>
    <dgm:cxn modelId="{66F070DD-8F01-48A0-818B-59CC8B62EFAC}" type="presOf" srcId="{836AECFF-61E3-4E32-B873-EF1979A00BB8}" destId="{7051252B-CF73-4954-8474-6D4E9C688E65}" srcOrd="0" destOrd="0" presId="urn:microsoft.com/office/officeart/2005/8/layout/cycle2"/>
    <dgm:cxn modelId="{E96E9053-1C0A-4B7A-915E-DF9A7691CD51}" type="presParOf" srcId="{7051252B-CF73-4954-8474-6D4E9C688E65}" destId="{595281AB-B4CE-4677-9BAD-336279AEBC16}" srcOrd="0" destOrd="5" presId="urn:microsoft.com/office/officeart/2005/8/layout/cycle2"/>
    <dgm:cxn modelId="{C86B249F-9AA2-4684-8AE7-7E6E5F144E6B}" type="presOf" srcId="{836AECFF-61E3-4E32-B873-EF1979A00BB8}" destId="{595281AB-B4CE-4677-9BAD-336279AEBC16}" srcOrd="1" destOrd="0" presId="urn:microsoft.com/office/officeart/2005/8/layout/cycle2"/>
    <dgm:cxn modelId="{F7834E65-ACB0-467C-A4D6-61983595B61E}" type="presParOf" srcId="{B57E4950-D4BD-4908-B08A-244B5354272A}" destId="{EF2A4653-D45F-461E-96A2-13CA57629140}" srcOrd="6" destOrd="0" presId="urn:microsoft.com/office/officeart/2005/8/layout/cycle2"/>
    <dgm:cxn modelId="{E1ECDE86-838B-49C2-ABFE-CA83BF58BCA6}" type="presOf" srcId="{946CC150-0C61-4B71-80DB-6F52222D2AF4}" destId="{EF2A4653-D45F-461E-96A2-13CA57629140}" srcOrd="0" destOrd="0" presId="urn:microsoft.com/office/officeart/2005/8/layout/cycle2"/>
    <dgm:cxn modelId="{81251EEF-32D3-453D-A1AF-B5D43FA58204}" type="presParOf" srcId="{B57E4950-D4BD-4908-B08A-244B5354272A}" destId="{833197ED-C497-4A02-99D8-8020433E3C80}" srcOrd="7" destOrd="0" presId="urn:microsoft.com/office/officeart/2005/8/layout/cycle2"/>
    <dgm:cxn modelId="{0152F418-B765-4337-A392-7542E4444952}" type="presOf" srcId="{097BE3D6-3EC5-4506-9611-5506524596E5}" destId="{833197ED-C497-4A02-99D8-8020433E3C80}" srcOrd="0" destOrd="0" presId="urn:microsoft.com/office/officeart/2005/8/layout/cycle2"/>
    <dgm:cxn modelId="{E8745947-9128-45C8-81B9-FAB1736491A8}" type="presParOf" srcId="{833197ED-C497-4A02-99D8-8020433E3C80}" destId="{A10C8A05-E28B-48DD-AD5D-FC4A6F0BE78D}" srcOrd="0" destOrd="7" presId="urn:microsoft.com/office/officeart/2005/8/layout/cycle2"/>
    <dgm:cxn modelId="{27826546-39C9-480F-B5CE-D012A19707DB}" type="presOf" srcId="{097BE3D6-3EC5-4506-9611-5506524596E5}" destId="{A10C8A05-E28B-48DD-AD5D-FC4A6F0BE78D}" srcOrd="1" destOrd="0" presId="urn:microsoft.com/office/officeart/2005/8/layout/cycle2"/>
    <dgm:cxn modelId="{E4B2B05E-2C3A-4B71-B35F-C792FA4AF88E}" type="presParOf" srcId="{B57E4950-D4BD-4908-B08A-244B5354272A}" destId="{695B4AE6-2E6E-470F-BBDE-35A259AE9FBB}" srcOrd="8" destOrd="0" presId="urn:microsoft.com/office/officeart/2005/8/layout/cycle2"/>
    <dgm:cxn modelId="{440D871C-6490-4EB3-875A-88A586AC189A}" type="presOf" srcId="{575C2020-E30F-463D-9CFD-76B8F9F16F9E}" destId="{695B4AE6-2E6E-470F-BBDE-35A259AE9FBB}" srcOrd="0" destOrd="0" presId="urn:microsoft.com/office/officeart/2005/8/layout/cycle2"/>
    <dgm:cxn modelId="{4A0135E4-8C7C-4978-9432-213802B28791}" type="presParOf" srcId="{B57E4950-D4BD-4908-B08A-244B5354272A}" destId="{2432FC88-3549-439C-988E-3E2F0F40A07D}" srcOrd="9" destOrd="0" presId="urn:microsoft.com/office/officeart/2005/8/layout/cycle2"/>
    <dgm:cxn modelId="{BC3CDF10-A76C-4EB5-8F43-EC9375562413}" type="presOf" srcId="{86405051-65BA-45A4-AB21-BE2896B922B2}" destId="{2432FC88-3549-439C-988E-3E2F0F40A07D}" srcOrd="0" destOrd="0" presId="urn:microsoft.com/office/officeart/2005/8/layout/cycle2"/>
    <dgm:cxn modelId="{8EABFBC4-5C89-436F-AE5C-81370FAD5658}" type="presParOf" srcId="{2432FC88-3549-439C-988E-3E2F0F40A07D}" destId="{964279D6-FF1E-4B90-B590-58282709ED5D}" srcOrd="0" destOrd="9" presId="urn:microsoft.com/office/officeart/2005/8/layout/cycle2"/>
    <dgm:cxn modelId="{7ACBF225-AC11-4B7C-97E1-27039A7797FB}"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1</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2</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3</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4</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44450" tIns="44450" rIns="44450" bIns="444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en-US" altLang="zh-CN" dirty="0">
              <a:latin typeface="字魂59号-创粗黑" panose="00000500000000000000" charset="-122"/>
              <a:ea typeface="字魂59号-创粗黑" panose="00000500000000000000" charset="-122"/>
              <a:sym typeface="华文细黑" panose="02010600040101010101" pitchFamily="2" charset="-122"/>
            </a:rPr>
            <a:t>5</a:t>
          </a:r>
          <a:endParaRPr lang="en-US" altLang="zh-CN" dirty="0">
            <a:latin typeface="字魂59号-创粗黑" panose="00000500000000000000" charset="-122"/>
            <a:ea typeface="字魂59号-创粗黑" panose="00000500000000000000" charset="-122"/>
            <a:sym typeface="华文细黑" panose="02010600040101010101" pitchFamily="2" charset="-122"/>
          </a:endParaRP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6" Type="http://schemas.openxmlformats.org/officeDocument/2006/relationships/slideLayout" Target="../slideLayouts/slideLayout2.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8.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2" Type="http://schemas.openxmlformats.org/officeDocument/2006/relationships/slideLayout" Target="../slideLayouts/slideLayout2.xml"/><Relationship Id="rId21" Type="http://schemas.openxmlformats.org/officeDocument/2006/relationships/tags" Target="../tags/tag73.xml"/><Relationship Id="rId20" Type="http://schemas.openxmlformats.org/officeDocument/2006/relationships/tags" Target="../tags/tag72.xml"/><Relationship Id="rId2" Type="http://schemas.openxmlformats.org/officeDocument/2006/relationships/tags" Target="../tags/tag54.xml"/><Relationship Id="rId19" Type="http://schemas.openxmlformats.org/officeDocument/2006/relationships/tags" Target="../tags/tag7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tags" Target="../tags/tag53.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9" Type="http://schemas.openxmlformats.org/officeDocument/2006/relationships/tags" Target="../tags/tag82.xml"/><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1" Type="http://schemas.openxmlformats.org/officeDocument/2006/relationships/slideLayout" Target="../slideLayouts/slideLayout2.xml"/><Relationship Id="rId20" Type="http://schemas.openxmlformats.org/officeDocument/2006/relationships/tags" Target="../tags/tag93.xml"/><Relationship Id="rId2" Type="http://schemas.openxmlformats.org/officeDocument/2006/relationships/tags" Target="../tags/tag75.xml"/><Relationship Id="rId19" Type="http://schemas.openxmlformats.org/officeDocument/2006/relationships/tags" Target="../tags/tag92.xml"/><Relationship Id="rId18" Type="http://schemas.openxmlformats.org/officeDocument/2006/relationships/tags" Target="../tags/tag91.xml"/><Relationship Id="rId17" Type="http://schemas.openxmlformats.org/officeDocument/2006/relationships/tags" Target="../tags/tag90.xml"/><Relationship Id="rId16" Type="http://schemas.openxmlformats.org/officeDocument/2006/relationships/tags" Target="../tags/tag89.xml"/><Relationship Id="rId15" Type="http://schemas.openxmlformats.org/officeDocument/2006/relationships/tags" Target="../tags/tag88.xml"/><Relationship Id="rId14" Type="http://schemas.openxmlformats.org/officeDocument/2006/relationships/tags" Target="../tags/tag87.xml"/><Relationship Id="rId13" Type="http://schemas.openxmlformats.org/officeDocument/2006/relationships/tags" Target="../tags/tag86.xml"/><Relationship Id="rId12" Type="http://schemas.openxmlformats.org/officeDocument/2006/relationships/tags" Target="../tags/tag85.xml"/><Relationship Id="rId11" Type="http://schemas.openxmlformats.org/officeDocument/2006/relationships/tags" Target="../tags/tag84.xml"/><Relationship Id="rId10" Type="http://schemas.openxmlformats.org/officeDocument/2006/relationships/tags" Target="../tags/tag83.xml"/><Relationship Id="rId1" Type="http://schemas.openxmlformats.org/officeDocument/2006/relationships/tags" Target="../tags/tag7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9" Type="http://schemas.openxmlformats.org/officeDocument/2006/relationships/tags" Target="../tags/tag102.xml"/><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3" Type="http://schemas.openxmlformats.org/officeDocument/2006/relationships/tags" Target="../tags/tag96.xml"/><Relationship Id="rId21" Type="http://schemas.openxmlformats.org/officeDocument/2006/relationships/slideLayout" Target="../slideLayouts/slideLayout2.xml"/><Relationship Id="rId20" Type="http://schemas.openxmlformats.org/officeDocument/2006/relationships/tags" Target="../tags/tag113.xml"/><Relationship Id="rId2" Type="http://schemas.openxmlformats.org/officeDocument/2006/relationships/tags" Target="../tags/tag95.xml"/><Relationship Id="rId19" Type="http://schemas.openxmlformats.org/officeDocument/2006/relationships/tags" Target="../tags/tag112.xml"/><Relationship Id="rId18" Type="http://schemas.openxmlformats.org/officeDocument/2006/relationships/tags" Target="../tags/tag111.xml"/><Relationship Id="rId17" Type="http://schemas.openxmlformats.org/officeDocument/2006/relationships/tags" Target="../tags/tag110.xml"/><Relationship Id="rId16" Type="http://schemas.openxmlformats.org/officeDocument/2006/relationships/tags" Target="../tags/tag109.xml"/><Relationship Id="rId15" Type="http://schemas.openxmlformats.org/officeDocument/2006/relationships/tags" Target="../tags/tag108.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tags" Target="../tags/tag104.xml"/><Relationship Id="rId10" Type="http://schemas.openxmlformats.org/officeDocument/2006/relationships/tags" Target="../tags/tag103.xml"/><Relationship Id="rId1" Type="http://schemas.openxmlformats.org/officeDocument/2006/relationships/tags" Target="../tags/tag94.xml"/></Relationships>
</file>

<file path=ppt/slides/_rels/slide23.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2" Type="http://schemas.openxmlformats.org/officeDocument/2006/relationships/slideLayout" Target="../slideLayouts/slideLayout2.xml"/><Relationship Id="rId11" Type="http://schemas.openxmlformats.org/officeDocument/2006/relationships/tags" Target="../tags/tag123.xml"/><Relationship Id="rId10" Type="http://schemas.openxmlformats.org/officeDocument/2006/relationships/tags" Target="../tags/tag122.xml"/><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1" Type="http://schemas.openxmlformats.org/officeDocument/2006/relationships/slideLayout" Target="../slideLayouts/slideLayout2.xml"/><Relationship Id="rId20" Type="http://schemas.openxmlformats.org/officeDocument/2006/relationships/tags" Target="../tags/tag143.xml"/><Relationship Id="rId2" Type="http://schemas.openxmlformats.org/officeDocument/2006/relationships/tags" Target="../tags/tag125.xml"/><Relationship Id="rId19" Type="http://schemas.openxmlformats.org/officeDocument/2006/relationships/tags" Target="../tags/tag142.xml"/><Relationship Id="rId18" Type="http://schemas.openxmlformats.org/officeDocument/2006/relationships/tags" Target="../tags/tag141.xml"/><Relationship Id="rId17" Type="http://schemas.openxmlformats.org/officeDocument/2006/relationships/tags" Target="../tags/tag140.xml"/><Relationship Id="rId16" Type="http://schemas.openxmlformats.org/officeDocument/2006/relationships/tags" Target="../tags/tag139.xml"/><Relationship Id="rId15" Type="http://schemas.openxmlformats.org/officeDocument/2006/relationships/tags" Target="../tags/tag138.xml"/><Relationship Id="rId14" Type="http://schemas.openxmlformats.org/officeDocument/2006/relationships/tags" Target="../tags/tag137.xml"/><Relationship Id="rId13" Type="http://schemas.openxmlformats.org/officeDocument/2006/relationships/tags" Target="../tags/tag136.xml"/><Relationship Id="rId12" Type="http://schemas.openxmlformats.org/officeDocument/2006/relationships/tags" Target="../tags/tag135.xml"/><Relationship Id="rId11" Type="http://schemas.openxmlformats.org/officeDocument/2006/relationships/tags" Target="../tags/tag134.xml"/><Relationship Id="rId10" Type="http://schemas.openxmlformats.org/officeDocument/2006/relationships/tags" Target="../tags/tag133.xml"/><Relationship Id="rId1" Type="http://schemas.openxmlformats.org/officeDocument/2006/relationships/tags" Target="../tags/tag12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4" Type="http://schemas.openxmlformats.org/officeDocument/2006/relationships/slideLayout" Target="../slideLayouts/slideLayout2.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三、爱情的七大特征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770255" y="1315085"/>
            <a:ext cx="10694670" cy="1568450"/>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是一种异性之间强烈的吸引状态，这种状态与关怀、依赖、信任和自我暴露以及性欲等特征联系在一起。所以爱不是目标，而是一种体验，是一个连续的过程。爱情生活对人类精神活动有重大影响，人们的困惑、烦恼、痛苦、沮丧大多来自情感领域。人们置身于爱情中，可以原谅对方严重的不谨慎，但不能饶恕一点点的不忠诚。爱以相互信任为前提，没有平等和相互信任就没有爱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 name="组合 1"/>
          <p:cNvGrpSpPr/>
          <p:nvPr/>
        </p:nvGrpSpPr>
        <p:grpSpPr>
          <a:xfrm>
            <a:off x="1409736" y="2954760"/>
            <a:ext cx="4032202" cy="504001"/>
            <a:chOff x="6206701" y="3327895"/>
            <a:chExt cx="4032202" cy="504001"/>
          </a:xfrm>
        </p:grpSpPr>
        <p:sp>
          <p:nvSpPr>
            <p:cNvPr id="3"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0"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（一）依恋</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0" name="组合 59"/>
          <p:cNvGrpSpPr/>
          <p:nvPr/>
        </p:nvGrpSpPr>
        <p:grpSpPr>
          <a:xfrm>
            <a:off x="1409736" y="3677968"/>
            <a:ext cx="4032202" cy="504001"/>
            <a:chOff x="6206701" y="3327895"/>
            <a:chExt cx="4032202" cy="504001"/>
          </a:xfrm>
        </p:grpSpPr>
        <p:sp>
          <p:nvSpPr>
            <p:cNvPr id="61"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3"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（二）关怀</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4" name="组合 63"/>
          <p:cNvGrpSpPr/>
          <p:nvPr/>
        </p:nvGrpSpPr>
        <p:grpSpPr>
          <a:xfrm>
            <a:off x="1409736" y="4403923"/>
            <a:ext cx="4032202" cy="504001"/>
            <a:chOff x="6206701" y="3327895"/>
            <a:chExt cx="4032202" cy="504001"/>
          </a:xfrm>
        </p:grpSpPr>
        <p:sp>
          <p:nvSpPr>
            <p:cNvPr id="65"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7"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（三）义务</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2" name="组合 71"/>
          <p:cNvGrpSpPr/>
          <p:nvPr/>
        </p:nvGrpSpPr>
        <p:grpSpPr>
          <a:xfrm>
            <a:off x="1410037" y="5237585"/>
            <a:ext cx="4032202" cy="504001"/>
            <a:chOff x="6206701" y="3327895"/>
            <a:chExt cx="4032202" cy="504001"/>
          </a:xfrm>
        </p:grpSpPr>
        <p:sp>
          <p:nvSpPr>
            <p:cNvPr id="73"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5"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（四）信任</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6" name="组合 75"/>
          <p:cNvGrpSpPr/>
          <p:nvPr/>
        </p:nvGrpSpPr>
        <p:grpSpPr>
          <a:xfrm>
            <a:off x="6042362" y="2951528"/>
            <a:ext cx="4032202" cy="504001"/>
            <a:chOff x="6206701" y="3327895"/>
            <a:chExt cx="4032202" cy="504001"/>
          </a:xfrm>
        </p:grpSpPr>
        <p:sp>
          <p:nvSpPr>
            <p:cNvPr id="77"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9"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（五）宽容</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80" name="组合 79"/>
          <p:cNvGrpSpPr/>
          <p:nvPr/>
        </p:nvGrpSpPr>
        <p:grpSpPr>
          <a:xfrm>
            <a:off x="6042362" y="3624143"/>
            <a:ext cx="4032202" cy="504001"/>
            <a:chOff x="6206701" y="3327895"/>
            <a:chExt cx="4032202" cy="504001"/>
          </a:xfrm>
        </p:grpSpPr>
        <p:sp>
          <p:nvSpPr>
            <p:cNvPr id="81"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3"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（六）排他</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4" name="组合 3"/>
          <p:cNvGrpSpPr/>
          <p:nvPr/>
        </p:nvGrpSpPr>
        <p:grpSpPr>
          <a:xfrm>
            <a:off x="6102687" y="4359473"/>
            <a:ext cx="4032202" cy="504001"/>
            <a:chOff x="6206701" y="3327895"/>
            <a:chExt cx="4032202" cy="504001"/>
          </a:xfrm>
        </p:grpSpPr>
        <p:sp>
          <p:nvSpPr>
            <p:cNvPr id="8" name="ïSlíďê"/>
            <p:cNvSpPr/>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šḷiḋè"/>
            <p:cNvSpPr/>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（七）自我暴露</a:t>
              </a:r>
              <a:endParaRPr lang="zh-CN" altLang="en-US" sz="1400"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arn(inVertical)">
                                      <p:cBhvr>
                                        <p:cTn id="10" dur="500"/>
                                        <p:tgtEl>
                                          <p:spTgt spid="60"/>
                                        </p:tgtEl>
                                      </p:cBhvr>
                                    </p:animEffect>
                                  </p:childTnLst>
                                </p:cTn>
                              </p:par>
                              <p:par>
                                <p:cTn id="11" presetID="16" presetClass="entr" presetSubtype="21"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nodeType="with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barn(inVertical)">
                                      <p:cBhvr>
                                        <p:cTn id="16" dur="500"/>
                                        <p:tgtEl>
                                          <p:spTgt spid="72"/>
                                        </p:tgtEl>
                                      </p:cBhvr>
                                    </p:animEffect>
                                  </p:childTnLst>
                                </p:cTn>
                              </p:par>
                              <p:par>
                                <p:cTn id="17" presetID="16" presetClass="entr" presetSubtype="21" fill="hold" nodeType="with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barn(inVertical)">
                                      <p:cBhvr>
                                        <p:cTn id="19" dur="500"/>
                                        <p:tgtEl>
                                          <p:spTgt spid="76"/>
                                        </p:tgtEl>
                                      </p:cBhvr>
                                    </p:animEffect>
                                  </p:childTnLst>
                                </p:cTn>
                              </p:par>
                              <p:par>
                                <p:cTn id="20" presetID="16" presetClass="entr" presetSubtype="21" fill="hold" nodeType="withEffect">
                                  <p:stCondLst>
                                    <p:cond delay="0"/>
                                  </p:stCondLst>
                                  <p:childTnLst>
                                    <p:set>
                                      <p:cBhvr>
                                        <p:cTn id="21" dur="1" fill="hold">
                                          <p:stCondLst>
                                            <p:cond delay="0"/>
                                          </p:stCondLst>
                                        </p:cTn>
                                        <p:tgtEl>
                                          <p:spTgt spid="80"/>
                                        </p:tgtEl>
                                        <p:attrNameLst>
                                          <p:attrName>style.visibility</p:attrName>
                                        </p:attrNameLst>
                                      </p:cBhvr>
                                      <p:to>
                                        <p:strVal val="visible"/>
                                      </p:to>
                                    </p:set>
                                    <p:animEffect transition="in" filter="barn(inVertical)">
                                      <p:cBhvr>
                                        <p:cTn id="22" dur="500"/>
                                        <p:tgtEl>
                                          <p:spTgt spid="80"/>
                                        </p:tgtEl>
                                      </p:cBhvr>
                                    </p:animEffect>
                                  </p:childTnLst>
                                </p:cTn>
                              </p:par>
                              <p:par>
                                <p:cTn id="23" presetID="16" presetClass="entr" presetSubtype="21"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04560" y="2776220"/>
            <a:ext cx="53155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一、大学生恋爱的心理特点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729615" y="493395"/>
            <a:ext cx="1074801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如何爱：大学生正确恋爱心理的培养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04560" y="4322445"/>
            <a:ext cx="53162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二、大学生恋爱心理的培养</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 name="图示 7"/>
          <p:cNvGraphicFramePr/>
          <p:nvPr/>
        </p:nvGraphicFramePr>
        <p:xfrm>
          <a:off x="4485322" y="282414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621780" y="2959735"/>
            <a:ext cx="28486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纯真、纯净、浪漫、理想化</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176297" y="510675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充满着冲突</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515560" y="5143605"/>
            <a:ext cx="2441694" cy="6502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恋爱观逐渐开放，传统道德开始淡化</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977123" y="3859830"/>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对恋爱挫折的承受能力较弱</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670983" y="386001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具有盲目性</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一、大学生恋爱的心理特点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 name="文本框 1"/>
          <p:cNvSpPr txBox="1"/>
          <p:nvPr/>
        </p:nvSpPr>
        <p:spPr>
          <a:xfrm>
            <a:off x="1120775" y="1666240"/>
            <a:ext cx="10093325" cy="460375"/>
          </a:xfrm>
          <a:prstGeom prst="rect">
            <a:avLst/>
          </a:prstGeom>
          <a:noFill/>
        </p:spPr>
        <p:txBody>
          <a:bodyPr wrap="square" rtlCol="0" anchor="t">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大学生由于其独特的生理和心理特点，他们的爱情也有着独特性，主要表现在以下几方面。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186815" y="1069340"/>
            <a:ext cx="9394825" cy="553085"/>
          </a:xfrm>
          <a:prstGeom prst="rect">
            <a:avLst/>
          </a:prstGeom>
        </p:spPr>
        <p:txBody>
          <a:bodyPr wrap="square">
            <a:spAutoFit/>
          </a:bodyPr>
          <a:p>
            <a:pPr algn="just">
              <a:lnSpc>
                <a:spcPct val="150000"/>
              </a:lnSpc>
              <a:spcBef>
                <a:spcPts val="0"/>
              </a:spcBef>
              <a:spcAft>
                <a:spcPts val="0"/>
              </a:spcAft>
            </a:pPr>
            <a:r>
              <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（一）树立健康恋爱观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 name="组合 1"/>
          <p:cNvGrpSpPr/>
          <p:nvPr/>
        </p:nvGrpSpPr>
        <p:grpSpPr>
          <a:xfrm>
            <a:off x="1186815" y="1841488"/>
            <a:ext cx="7376795" cy="4192808"/>
            <a:chOff x="5880671" y="1413786"/>
            <a:chExt cx="5760643" cy="3987965"/>
          </a:xfrm>
        </p:grpSpPr>
        <p:grpSp>
          <p:nvGrpSpPr>
            <p:cNvPr id="5" name="íṥliḋé"/>
            <p:cNvGrpSpPr/>
            <p:nvPr/>
          </p:nvGrpSpPr>
          <p:grpSpPr>
            <a:xfrm>
              <a:off x="5880671" y="1413786"/>
              <a:ext cx="5760643" cy="683160"/>
              <a:chOff x="7401048" y="3050640"/>
              <a:chExt cx="5760643" cy="683160"/>
            </a:xfrm>
          </p:grpSpPr>
          <p:sp>
            <p:nvSpPr>
              <p:cNvPr id="18" name="ïṥľïdè"/>
              <p:cNvSpPr/>
              <p:nvPr/>
            </p:nvSpPr>
            <p:spPr>
              <a:xfrm>
                <a:off x="8024692" y="3050640"/>
                <a:ext cx="5136999" cy="504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爱情形态的划分</a:t>
                </a:r>
                <a:endParaRPr lang="zh-CN" altLang="en-US" sz="1600" b="1" dirty="0">
                  <a:solidFill>
                    <a:schemeClr val="tx1">
                      <a:lumMod val="75000"/>
                      <a:lumOff val="25000"/>
                    </a:schemeClr>
                  </a:solidFill>
                  <a:cs typeface="+mn-ea"/>
                  <a:sym typeface="+mn-lt"/>
                </a:endParaRPr>
              </a:p>
            </p:txBody>
          </p:sp>
          <p:sp>
            <p:nvSpPr>
              <p:cNvPr id="17" name="îṡļïḑé"/>
              <p:cNvSpPr txBox="1"/>
              <p:nvPr/>
            </p:nvSpPr>
            <p:spPr>
              <a:xfrm>
                <a:off x="7401048" y="3193800"/>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01</a:t>
                </a:r>
                <a:endParaRPr lang="zh-CN" altLang="en-US" dirty="0"/>
              </a:p>
            </p:txBody>
          </p:sp>
        </p:grpSp>
        <p:grpSp>
          <p:nvGrpSpPr>
            <p:cNvPr id="6" name="iṥḷídê"/>
            <p:cNvGrpSpPr/>
            <p:nvPr/>
          </p:nvGrpSpPr>
          <p:grpSpPr>
            <a:xfrm>
              <a:off x="5880671" y="2823979"/>
              <a:ext cx="5760643" cy="2577772"/>
              <a:chOff x="7401048" y="2942048"/>
              <a:chExt cx="5760643" cy="2577772"/>
            </a:xfrm>
          </p:grpSpPr>
          <p:grpSp>
            <p:nvGrpSpPr>
              <p:cNvPr id="12" name="iŝ1îḑê"/>
              <p:cNvGrpSpPr/>
              <p:nvPr/>
            </p:nvGrpSpPr>
            <p:grpSpPr>
              <a:xfrm>
                <a:off x="8024692" y="2942048"/>
                <a:ext cx="5136999" cy="2577772"/>
                <a:chOff x="2492016" y="2564187"/>
                <a:chExt cx="5136999" cy="2577772"/>
              </a:xfrm>
            </p:grpSpPr>
            <p:sp>
              <p:nvSpPr>
                <p:cNvPr id="14" name="îṩḷïďè"/>
                <p:cNvSpPr/>
                <p:nvPr/>
              </p:nvSpPr>
              <p:spPr>
                <a:xfrm>
                  <a:off x="2492016" y="2564187"/>
                  <a:ext cx="5136999" cy="504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大学生择偶标准的问题</a:t>
                  </a:r>
                  <a:endParaRPr lang="zh-CN" altLang="en-US" sz="1600" b="1" dirty="0">
                    <a:solidFill>
                      <a:schemeClr val="tx1">
                        <a:lumMod val="75000"/>
                        <a:lumOff val="25000"/>
                      </a:schemeClr>
                    </a:solidFill>
                    <a:cs typeface="+mn-ea"/>
                    <a:sym typeface="+mn-lt"/>
                  </a:endParaRPr>
                </a:p>
              </p:txBody>
            </p:sp>
            <p:sp>
              <p:nvSpPr>
                <p:cNvPr id="15" name="işlïḑè"/>
                <p:cNvSpPr/>
                <p:nvPr/>
              </p:nvSpPr>
              <p:spPr>
                <a:xfrm>
                  <a:off x="2492016" y="2997842"/>
                  <a:ext cx="4987565" cy="21441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t" anchorCtr="0">
                  <a:noAutofit/>
                </a:bodyPr>
                <a:lstStyle/>
                <a:p>
                  <a:pPr algn="just">
                    <a:lnSpc>
                      <a:spcPct val="150000"/>
                    </a:lnSpc>
                    <a:spcBef>
                      <a:spcPts val="0"/>
                    </a:spcBef>
                    <a:spcAft>
                      <a:spcPts val="0"/>
                    </a:spcAft>
                  </a:pPr>
                  <a:r>
                    <a:rPr lang="zh-CN" altLang="en-US" sz="140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rPr>
                    <a:t>根据大学生择偶的目标取向可把择偶标准分为精神满足型，感观满足型和现实满足型三类。</a:t>
                  </a:r>
                  <a:endParaRPr lang="zh-CN" altLang="en-US" sz="1400" b="0" i="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endParaRPr>
                </a:p>
                <a:p>
                  <a:pPr>
                    <a:lnSpc>
                      <a:spcPct val="150000"/>
                    </a:lnSpc>
                    <a:spcBef>
                      <a:spcPct val="0"/>
                    </a:spcBef>
                  </a:pPr>
                  <a:r>
                    <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rPr>
                    <a:t>（1）精神满足型。精神满足型大学生选择恋人以理想、信念、价值、事业、能力等为标准，或以气质、性格、兴趣的相投作为共处的基本要求。</a:t>
                  </a: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a:p>
                  <a:pPr>
                    <a:lnSpc>
                      <a:spcPct val="150000"/>
                    </a:lnSpc>
                    <a:spcBef>
                      <a:spcPct val="0"/>
                    </a:spcBef>
                  </a:pPr>
                  <a:r>
                    <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rPr>
                    <a:t>（2）感观满足型。感观满足型大学生以获得纯粹感官满足为爱情的目的，是一种对“情欲之爱”的追求。</a:t>
                  </a: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a:p>
                  <a:pPr>
                    <a:lnSpc>
                      <a:spcPct val="150000"/>
                    </a:lnSpc>
                    <a:spcBef>
                      <a:spcPct val="0"/>
                    </a:spcBef>
                  </a:pPr>
                  <a:r>
                    <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rPr>
                    <a:t>（3）现实满足型。现实满足型大学生以社会地位、经济条件等为择偶标准。</a:t>
                  </a: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a:p>
                  <a:pPr>
                    <a:lnSpc>
                      <a:spcPct val="150000"/>
                    </a:lnSpc>
                    <a:spcBef>
                      <a:spcPct val="0"/>
                    </a:spcBef>
                  </a:pPr>
                  <a:endParaRPr lang="en-US" altLang="zh-CN" sz="1400" dirty="0">
                    <a:solidFill>
                      <a:schemeClr val="tx1">
                        <a:lumMod val="50000"/>
                        <a:lumOff val="50000"/>
                      </a:schemeClr>
                    </a:solidFill>
                    <a:latin typeface="微软雅黑" panose="020B0503020204020204" charset="-122"/>
                    <a:ea typeface="微软雅黑" panose="020B0503020204020204" charset="-122"/>
                    <a:cs typeface="微软雅黑" panose="020B0503020204020204" charset="-122"/>
                    <a:sym typeface="+mn-lt"/>
                  </a:endParaRPr>
                </a:p>
              </p:txBody>
            </p:sp>
          </p:grpSp>
          <p:sp>
            <p:nvSpPr>
              <p:cNvPr id="13" name="íṡḻiḍê"/>
              <p:cNvSpPr txBox="1"/>
              <p:nvPr/>
            </p:nvSpPr>
            <p:spPr>
              <a:xfrm>
                <a:off x="7401048" y="3015354"/>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02</a:t>
                </a:r>
                <a:endParaRPr lang="zh-CN" altLang="en-US" dirty="0"/>
              </a:p>
            </p:txBody>
          </p:sp>
        </p:grpSp>
      </p:grpSp>
      <p:sp>
        <p:nvSpPr>
          <p:cNvPr id="4" name="文本框 3"/>
          <p:cNvSpPr txBox="1"/>
          <p:nvPr/>
        </p:nvSpPr>
        <p:spPr>
          <a:xfrm>
            <a:off x="2131060" y="2402840"/>
            <a:ext cx="6433185" cy="872490"/>
          </a:xfrm>
          <a:prstGeom prst="rect">
            <a:avLst/>
          </a:prstGeom>
          <a:noFill/>
        </p:spPr>
        <p:txBody>
          <a:bodyPr wrap="square" rtlCol="0">
            <a:noAutofit/>
          </a:bodyPr>
          <a:p>
            <a:pPr>
              <a:lnSpc>
                <a:spcPct val="150000"/>
              </a:lnSpc>
              <a:spcBef>
                <a:spcPct val="0"/>
              </a:spcBef>
            </a:pPr>
            <a:r>
              <a:rPr lang="zh-CN" altLang="en-US" sz="140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rPr>
              <a:t>加拿大社会学家李·约翰把爱情分为“情欲之爱”“游戏之爱”“友谊之爱”“狂爱”“现实之爱”“利他主义之爱”六种。</a:t>
            </a:r>
            <a:endParaRPr lang="zh-CN" altLang="en-US" sz="1400" b="0" i="0" dirty="0">
              <a:solidFill>
                <a:schemeClr val="tx1">
                  <a:lumMod val="75000"/>
                  <a:lumOff val="25000"/>
                </a:schemeClr>
              </a:solidFill>
              <a:effectLst/>
              <a:latin typeface="微软雅黑" panose="020B0503020204020204" charset="-122"/>
              <a:ea typeface="微软雅黑" panose="020B0503020204020204" charset="-122"/>
              <a:cs typeface="微软雅黑" panose="020B0503020204020204" charset="-122"/>
              <a:sym typeface="思源宋体 CN" panose="02020400000000000000" pitchFamily="18" charset="-122"/>
            </a:endParaRPr>
          </a:p>
          <a:p>
            <a:pPr>
              <a:lnSpc>
                <a:spcPct val="150000"/>
              </a:lnSpc>
              <a:spcBef>
                <a:spcPct val="0"/>
              </a:spcBef>
            </a:pPr>
            <a:endParaRPr lang="zh-CN" altLang="en-US" b="0" i="0" dirty="0">
              <a:solidFill>
                <a:schemeClr val="accent4"/>
              </a:solidFill>
              <a:effectLst/>
              <a:latin typeface="思源宋体 CN" panose="02020400000000000000" pitchFamily="18" charset="-122"/>
              <a:ea typeface="思源宋体 CN" panose="02020400000000000000" pitchFamily="18" charset="-122"/>
              <a:cs typeface="+mn-ea"/>
              <a:sym typeface="思源宋体 CN" panose="02020400000000000000" pitchFamily="18"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186815" y="1069340"/>
            <a:ext cx="9394825" cy="553085"/>
          </a:xfrm>
          <a:prstGeom prst="rect">
            <a:avLst/>
          </a:prstGeom>
        </p:spPr>
        <p:txBody>
          <a:bodyPr wrap="square">
            <a:spAutoFit/>
          </a:bodyPr>
          <a:p>
            <a:pPr algn="just">
              <a:lnSpc>
                <a:spcPct val="150000"/>
              </a:lnSpc>
              <a:spcBef>
                <a:spcPts val="0"/>
              </a:spcBef>
              <a:spcAft>
                <a:spcPts val="0"/>
              </a:spcAft>
            </a:pPr>
            <a:r>
              <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（一）树立健康恋爱观</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5" name="íṥliḋé"/>
          <p:cNvGrpSpPr/>
          <p:nvPr/>
        </p:nvGrpSpPr>
        <p:grpSpPr>
          <a:xfrm rot="0">
            <a:off x="1186815" y="1851025"/>
            <a:ext cx="8295640" cy="530282"/>
            <a:chOff x="7401048" y="3180619"/>
            <a:chExt cx="5760643" cy="553202"/>
          </a:xfrm>
        </p:grpSpPr>
        <p:sp>
          <p:nvSpPr>
            <p:cNvPr id="18" name="ïṥľïdè"/>
            <p:cNvSpPr/>
            <p:nvPr/>
          </p:nvSpPr>
          <p:spPr>
            <a:xfrm>
              <a:off x="8024692" y="3180619"/>
              <a:ext cx="5136999" cy="553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lstStyle/>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走出恋爱误区</a:t>
              </a:r>
              <a:endParaRPr lang="zh-CN" altLang="en-US" sz="1600" b="1" dirty="0">
                <a:solidFill>
                  <a:schemeClr val="tx1">
                    <a:lumMod val="75000"/>
                    <a:lumOff val="25000"/>
                  </a:schemeClr>
                </a:solidFill>
                <a:cs typeface="+mn-ea"/>
                <a:sym typeface="+mn-lt"/>
              </a:endParaRPr>
            </a:p>
          </p:txBody>
        </p:sp>
        <p:sp>
          <p:nvSpPr>
            <p:cNvPr id="17" name="îṡļïḑé"/>
            <p:cNvSpPr txBox="1"/>
            <p:nvPr/>
          </p:nvSpPr>
          <p:spPr>
            <a:xfrm>
              <a:off x="7401048" y="3193800"/>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03</a:t>
              </a:r>
              <a:endParaRPr lang="zh-CN" altLang="en-US" dirty="0"/>
            </a:p>
          </p:txBody>
        </p:sp>
      </p:grpSp>
      <p:sp>
        <p:nvSpPr>
          <p:cNvPr id="106" name="Oval 4"/>
          <p:cNvSpPr/>
          <p:nvPr>
            <p:custDataLst>
              <p:tags r:id="rId1"/>
            </p:custDataLst>
          </p:nvPr>
        </p:nvSpPr>
        <p:spPr>
          <a:xfrm>
            <a:off x="6344285" y="1930400"/>
            <a:ext cx="591185" cy="53149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07" name="Arc 5"/>
          <p:cNvSpPr/>
          <p:nvPr>
            <p:custDataLst>
              <p:tags r:id="rId2"/>
            </p:custDataLst>
          </p:nvPr>
        </p:nvSpPr>
        <p:spPr>
          <a:xfrm>
            <a:off x="6343713" y="1867585"/>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08" name="Oval 6"/>
          <p:cNvSpPr/>
          <p:nvPr>
            <p:custDataLst>
              <p:tags r:id="rId3"/>
            </p:custDataLst>
          </p:nvPr>
        </p:nvSpPr>
        <p:spPr>
          <a:xfrm>
            <a:off x="7456588" y="358965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09" name="Oval 7"/>
          <p:cNvSpPr/>
          <p:nvPr>
            <p:custDataLst>
              <p:tags r:id="rId4"/>
            </p:custDataLst>
          </p:nvPr>
        </p:nvSpPr>
        <p:spPr>
          <a:xfrm>
            <a:off x="2703836" y="2978284"/>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0" name="Oval 8"/>
          <p:cNvSpPr/>
          <p:nvPr/>
        </p:nvSpPr>
        <p:spPr>
          <a:xfrm>
            <a:off x="1466913" y="468879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1" name="Arc 11"/>
          <p:cNvSpPr/>
          <p:nvPr>
            <p:custDataLst>
              <p:tags r:id="rId5"/>
            </p:custDataLst>
          </p:nvPr>
        </p:nvSpPr>
        <p:spPr>
          <a:xfrm>
            <a:off x="2642273" y="2916721"/>
            <a:ext cx="941832" cy="941832"/>
          </a:xfrm>
          <a:prstGeom prst="arc">
            <a:avLst>
              <a:gd name="adj1" fmla="val 16200000"/>
              <a:gd name="adj2" fmla="val 12544473"/>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2" name="Oval 13"/>
          <p:cNvSpPr/>
          <p:nvPr>
            <p:custDataLst>
              <p:tags r:id="rId6"/>
            </p:custDataLst>
          </p:nvPr>
        </p:nvSpPr>
        <p:spPr>
          <a:xfrm>
            <a:off x="8375015" y="5353050"/>
            <a:ext cx="591185" cy="53149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13" name="Arc 14"/>
          <p:cNvSpPr/>
          <p:nvPr>
            <p:custDataLst>
              <p:tags r:id="rId7"/>
            </p:custDataLst>
          </p:nvPr>
        </p:nvSpPr>
        <p:spPr>
          <a:xfrm>
            <a:off x="8374642" y="5290591"/>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9" name="Rectangle 23"/>
          <p:cNvSpPr/>
          <p:nvPr>
            <p:custDataLst>
              <p:tags r:id="rId8"/>
            </p:custDataLst>
          </p:nvPr>
        </p:nvSpPr>
        <p:spPr>
          <a:xfrm>
            <a:off x="7139940" y="2077720"/>
            <a:ext cx="3606165" cy="450850"/>
          </a:xfrm>
          <a:prstGeom prst="rect">
            <a:avLst/>
          </a:prstGeom>
        </p:spPr>
        <p:txBody>
          <a:bodyPr wrap="square">
            <a:spAutoFit/>
          </a:bodyPr>
          <a:p>
            <a:pPr>
              <a:lnSpc>
                <a:spcPct val="130000"/>
              </a:lnSpc>
              <a:spcBef>
                <a:spcPct val="0"/>
              </a:spcBef>
              <a:buNone/>
            </a:pPr>
            <a:r>
              <a:rPr lang="zh-CN" altLang="en-US" sz="1800">
                <a:sym typeface="+mn-lt"/>
              </a:rPr>
              <a:t>不要过高估计恋人优点</a:t>
            </a:r>
            <a:endParaRPr lang="zh-CN" altLang="en-US" sz="1800">
              <a:sym typeface="+mn-lt"/>
            </a:endParaRPr>
          </a:p>
        </p:txBody>
      </p:sp>
      <p:sp>
        <p:nvSpPr>
          <p:cNvPr id="121" name="Rectangle 26"/>
          <p:cNvSpPr/>
          <p:nvPr>
            <p:custDataLst>
              <p:tags r:id="rId9"/>
            </p:custDataLst>
          </p:nvPr>
        </p:nvSpPr>
        <p:spPr>
          <a:xfrm>
            <a:off x="8375015" y="3703955"/>
            <a:ext cx="3019425" cy="450850"/>
          </a:xfrm>
          <a:prstGeom prst="rect">
            <a:avLst/>
          </a:prstGeom>
        </p:spPr>
        <p:txBody>
          <a:bodyPr wrap="square">
            <a:spAutoFit/>
          </a:bodyPr>
          <a:p>
            <a:pPr>
              <a:lnSpc>
                <a:spcPct val="130000"/>
              </a:lnSpc>
              <a:spcBef>
                <a:spcPct val="0"/>
              </a:spcBef>
              <a:buNone/>
            </a:pPr>
            <a:r>
              <a:rPr lang="zh-CN" altLang="en-US" sz="1800">
                <a:sym typeface="+mn-lt"/>
              </a:rPr>
              <a:t>不要偏爱身体的魅力</a:t>
            </a:r>
            <a:endParaRPr lang="zh-CN" altLang="en-US" sz="1800">
              <a:sym typeface="+mn-lt"/>
            </a:endParaRPr>
          </a:p>
        </p:txBody>
      </p:sp>
      <p:cxnSp>
        <p:nvCxnSpPr>
          <p:cNvPr id="124" name="Curved Connector 30"/>
          <p:cNvCxnSpPr>
            <a:stCxn id="110" idx="0"/>
          </p:cNvCxnSpPr>
          <p:nvPr/>
        </p:nvCxnSpPr>
        <p:spPr>
          <a:xfrm rot="5400000" flipH="1" flipV="1">
            <a:off x="1756430" y="3741391"/>
            <a:ext cx="1067242" cy="827569"/>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5" name="Freeform 31"/>
          <p:cNvSpPr/>
          <p:nvPr>
            <p:custDataLst>
              <p:tags r:id="rId10"/>
            </p:custDataLst>
          </p:nvPr>
        </p:nvSpPr>
        <p:spPr>
          <a:xfrm>
            <a:off x="3469378" y="2196988"/>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cxnSp>
        <p:nvCxnSpPr>
          <p:cNvPr id="126" name="Curved Connector 32"/>
          <p:cNvCxnSpPr>
            <a:stCxn id="107" idx="2"/>
            <a:endCxn id="108" idx="0"/>
          </p:cNvCxnSpPr>
          <p:nvPr>
            <p:custDataLst>
              <p:tags r:id="rId11"/>
            </p:custDataLst>
          </p:nvPr>
        </p:nvCxnSpPr>
        <p:spPr>
          <a:xfrm rot="10800000" flipH="1" flipV="1">
            <a:off x="6879784" y="2442732"/>
            <a:ext cx="986158" cy="1146923"/>
          </a:xfrm>
          <a:prstGeom prst="curvedConnector4">
            <a:avLst>
              <a:gd name="adj1" fmla="val -23181"/>
              <a:gd name="adj2" fmla="val 53346"/>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Curved Connector 33"/>
          <p:cNvCxnSpPr>
            <a:stCxn id="108" idx="4"/>
          </p:cNvCxnSpPr>
          <p:nvPr>
            <p:custDataLst>
              <p:tags r:id="rId12"/>
            </p:custDataLst>
          </p:nvPr>
        </p:nvCxnSpPr>
        <p:spPr>
          <a:xfrm rot="16200000" flipH="1">
            <a:off x="7854778" y="4419527"/>
            <a:ext cx="882228" cy="859900"/>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13"/>
            </p:custDataLst>
          </p:nvPr>
        </p:nvSpPr>
        <p:spPr>
          <a:xfrm>
            <a:off x="2402840" y="4917440"/>
            <a:ext cx="6096000" cy="368300"/>
          </a:xfrm>
          <a:prstGeom prst="rect">
            <a:avLst/>
          </a:prstGeom>
          <a:noFill/>
        </p:spPr>
        <p:txBody>
          <a:bodyPr wrap="square" rtlCol="0" anchor="t">
            <a:spAutoFit/>
          </a:bodyPr>
          <a:p>
            <a:r>
              <a:rPr lang="zh-CN" altLang="en-US"/>
              <a:t>不要为了消除孤独感而恋爱</a:t>
            </a:r>
            <a:endParaRPr lang="zh-CN" altLang="en-US"/>
          </a:p>
        </p:txBody>
      </p:sp>
      <p:sp>
        <p:nvSpPr>
          <p:cNvPr id="20" name="文本框 19"/>
          <p:cNvSpPr txBox="1"/>
          <p:nvPr>
            <p:custDataLst>
              <p:tags r:id="rId14"/>
            </p:custDataLst>
          </p:nvPr>
        </p:nvSpPr>
        <p:spPr>
          <a:xfrm>
            <a:off x="3573780" y="3423920"/>
            <a:ext cx="6096000" cy="368300"/>
          </a:xfrm>
          <a:prstGeom prst="rect">
            <a:avLst/>
          </a:prstGeom>
          <a:noFill/>
        </p:spPr>
        <p:txBody>
          <a:bodyPr wrap="square" rtlCol="0" anchor="t">
            <a:spAutoFit/>
          </a:bodyPr>
          <a:p>
            <a:r>
              <a:rPr lang="zh-CN" altLang="en-US"/>
              <a:t>不要把恋爱当成生活的全部内容</a:t>
            </a:r>
            <a:endParaRPr lang="zh-CN" altLang="en-US"/>
          </a:p>
        </p:txBody>
      </p:sp>
      <p:sp>
        <p:nvSpPr>
          <p:cNvPr id="21" name="文本框 20"/>
          <p:cNvSpPr txBox="1"/>
          <p:nvPr>
            <p:custDataLst>
              <p:tags r:id="rId15"/>
            </p:custDataLst>
          </p:nvPr>
        </p:nvSpPr>
        <p:spPr>
          <a:xfrm>
            <a:off x="9093200" y="5277485"/>
            <a:ext cx="2157730" cy="645160"/>
          </a:xfrm>
          <a:prstGeom prst="rect">
            <a:avLst/>
          </a:prstGeom>
          <a:noFill/>
        </p:spPr>
        <p:txBody>
          <a:bodyPr wrap="square" rtlCol="0" anchor="t">
            <a:spAutoFit/>
          </a:bodyPr>
          <a:p>
            <a:r>
              <a:rPr lang="zh-CN" altLang="en-US"/>
              <a:t>不要将爱情视为“赌气”和“占有”</a:t>
            </a:r>
            <a:endParaRPr lang="zh-CN" altLang="en-US"/>
          </a:p>
        </p:txBody>
      </p:sp>
      <p:sp>
        <p:nvSpPr>
          <p:cNvPr id="23" name="文本框 22"/>
          <p:cNvSpPr txBox="1"/>
          <p:nvPr/>
        </p:nvSpPr>
        <p:spPr>
          <a:xfrm>
            <a:off x="1467485" y="492252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1</a:t>
            </a:r>
            <a:r>
              <a:rPr lang="zh-CN" altLang="en-US">
                <a:solidFill>
                  <a:schemeClr val="bg1"/>
                </a:solidFill>
              </a:rPr>
              <a:t>）</a:t>
            </a:r>
            <a:endParaRPr lang="zh-CN" altLang="en-US">
              <a:solidFill>
                <a:schemeClr val="bg1"/>
              </a:solidFill>
            </a:endParaRPr>
          </a:p>
        </p:txBody>
      </p:sp>
      <p:sp>
        <p:nvSpPr>
          <p:cNvPr id="24" name="文本框 23"/>
          <p:cNvSpPr txBox="1"/>
          <p:nvPr/>
        </p:nvSpPr>
        <p:spPr>
          <a:xfrm>
            <a:off x="2704465" y="3190875"/>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2</a:t>
            </a:r>
            <a:r>
              <a:rPr lang="zh-CN" altLang="en-US">
                <a:solidFill>
                  <a:schemeClr val="bg1"/>
                </a:solidFill>
              </a:rPr>
              <a:t>）</a:t>
            </a:r>
            <a:endParaRPr lang="zh-CN" altLang="en-US">
              <a:solidFill>
                <a:schemeClr val="bg1"/>
              </a:solidFill>
            </a:endParaRPr>
          </a:p>
        </p:txBody>
      </p:sp>
      <p:sp>
        <p:nvSpPr>
          <p:cNvPr id="25" name="文本框 24"/>
          <p:cNvSpPr txBox="1"/>
          <p:nvPr/>
        </p:nvSpPr>
        <p:spPr>
          <a:xfrm>
            <a:off x="6260465" y="198882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3</a:t>
            </a:r>
            <a:r>
              <a:rPr lang="zh-CN" altLang="en-US">
                <a:solidFill>
                  <a:schemeClr val="bg1"/>
                </a:solidFill>
              </a:rPr>
              <a:t>）</a:t>
            </a:r>
            <a:endParaRPr lang="zh-CN" altLang="en-US">
              <a:solidFill>
                <a:schemeClr val="bg1"/>
              </a:solidFill>
            </a:endParaRPr>
          </a:p>
        </p:txBody>
      </p:sp>
      <p:sp>
        <p:nvSpPr>
          <p:cNvPr id="26" name="文本框 25"/>
          <p:cNvSpPr txBox="1"/>
          <p:nvPr/>
        </p:nvSpPr>
        <p:spPr>
          <a:xfrm>
            <a:off x="7457440" y="381508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4</a:t>
            </a:r>
            <a:r>
              <a:rPr lang="zh-CN" altLang="en-US">
                <a:solidFill>
                  <a:schemeClr val="bg1"/>
                </a:solidFill>
              </a:rPr>
              <a:t>）</a:t>
            </a:r>
            <a:endParaRPr lang="zh-CN" altLang="en-US">
              <a:solidFill>
                <a:schemeClr val="bg1"/>
              </a:solidFill>
            </a:endParaRPr>
          </a:p>
        </p:txBody>
      </p:sp>
      <p:sp>
        <p:nvSpPr>
          <p:cNvPr id="27" name="文本框 26"/>
          <p:cNvSpPr txBox="1"/>
          <p:nvPr/>
        </p:nvSpPr>
        <p:spPr>
          <a:xfrm>
            <a:off x="8275320" y="5417820"/>
            <a:ext cx="817880" cy="368300"/>
          </a:xfrm>
          <a:prstGeom prst="rect">
            <a:avLst/>
          </a:prstGeom>
          <a:noFill/>
        </p:spPr>
        <p:txBody>
          <a:bodyPr wrap="square" rtlCol="0">
            <a:spAutoFit/>
          </a:bodyPr>
          <a:p>
            <a:r>
              <a:rPr lang="zh-CN" altLang="en-US">
                <a:solidFill>
                  <a:schemeClr val="bg1"/>
                </a:solidFill>
              </a:rPr>
              <a:t>（</a:t>
            </a:r>
            <a:r>
              <a:rPr lang="en-US" altLang="zh-CN">
                <a:solidFill>
                  <a:schemeClr val="bg1"/>
                </a:solidFill>
              </a:rPr>
              <a:t>5</a:t>
            </a:r>
            <a:r>
              <a:rPr lang="zh-CN" altLang="en-US">
                <a:solidFill>
                  <a:schemeClr val="bg1"/>
                </a:solidFill>
              </a:rPr>
              <a:t>）</a:t>
            </a: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1000"/>
                                        <p:tgtEl>
                                          <p:spTgt spid="110"/>
                                        </p:tgtEl>
                                      </p:cBhvr>
                                    </p:animEffect>
                                    <p:anim calcmode="lin" valueType="num">
                                      <p:cBhvr>
                                        <p:cTn id="14" dur="1000" fill="hold"/>
                                        <p:tgtEl>
                                          <p:spTgt spid="110"/>
                                        </p:tgtEl>
                                        <p:attrNameLst>
                                          <p:attrName>ppt_x</p:attrName>
                                        </p:attrNameLst>
                                      </p:cBhvr>
                                      <p:tavLst>
                                        <p:tav tm="0">
                                          <p:val>
                                            <p:strVal val="#ppt_x"/>
                                          </p:val>
                                        </p:tav>
                                        <p:tav tm="100000">
                                          <p:val>
                                            <p:strVal val="#ppt_x"/>
                                          </p:val>
                                        </p:tav>
                                      </p:tavLst>
                                    </p:anim>
                                    <p:anim calcmode="lin" valueType="num">
                                      <p:cBhvr>
                                        <p:cTn id="15" dur="1000" fill="hold"/>
                                        <p:tgtEl>
                                          <p:spTgt spid="1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124"/>
                                        </p:tgtEl>
                                        <p:attrNameLst>
                                          <p:attrName>style.visibility</p:attrName>
                                        </p:attrNameLst>
                                      </p:cBhvr>
                                      <p:to>
                                        <p:strVal val="visible"/>
                                      </p:to>
                                    </p:set>
                                    <p:animEffect transition="in" filter="wipe(down)">
                                      <p:cBhvr>
                                        <p:cTn id="19" dur="500"/>
                                        <p:tgtEl>
                                          <p:spTgt spid="124"/>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fade">
                                      <p:cBhvr>
                                        <p:cTn id="23" dur="1000"/>
                                        <p:tgtEl>
                                          <p:spTgt spid="109"/>
                                        </p:tgtEl>
                                      </p:cBhvr>
                                    </p:animEffect>
                                    <p:anim calcmode="lin" valueType="num">
                                      <p:cBhvr>
                                        <p:cTn id="24" dur="1000" fill="hold"/>
                                        <p:tgtEl>
                                          <p:spTgt spid="109"/>
                                        </p:tgtEl>
                                        <p:attrNameLst>
                                          <p:attrName>ppt_x</p:attrName>
                                        </p:attrNameLst>
                                      </p:cBhvr>
                                      <p:tavLst>
                                        <p:tav tm="0">
                                          <p:val>
                                            <p:strVal val="#ppt_x"/>
                                          </p:val>
                                        </p:tav>
                                        <p:tav tm="100000">
                                          <p:val>
                                            <p:strVal val="#ppt_x"/>
                                          </p:val>
                                        </p:tav>
                                      </p:tavLst>
                                    </p:anim>
                                    <p:anim calcmode="lin" valueType="num">
                                      <p:cBhvr>
                                        <p:cTn id="25" dur="1000" fill="hold"/>
                                        <p:tgtEl>
                                          <p:spTgt spid="109"/>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wipe(down)">
                                      <p:cBhvr>
                                        <p:cTn id="29" dur="500"/>
                                        <p:tgtEl>
                                          <p:spTgt spid="111"/>
                                        </p:tgtEl>
                                      </p:cBhvr>
                                    </p:animEffect>
                                  </p:childTnLst>
                                </p:cTn>
                              </p:par>
                            </p:childTnLst>
                          </p:cTn>
                        </p:par>
                        <p:par>
                          <p:cTn id="30" fill="hold">
                            <p:stCondLst>
                              <p:cond delay="4000"/>
                            </p:stCondLst>
                            <p:childTnLst>
                              <p:par>
                                <p:cTn id="31" presetID="22" presetClass="entr" presetSubtype="4" fill="hold" grpId="0" nodeType="afterEffect">
                                  <p:stCondLst>
                                    <p:cond delay="0"/>
                                  </p:stCondLst>
                                  <p:childTnLst>
                                    <p:set>
                                      <p:cBhvr>
                                        <p:cTn id="32" dur="1" fill="hold">
                                          <p:stCondLst>
                                            <p:cond delay="0"/>
                                          </p:stCondLst>
                                        </p:cTn>
                                        <p:tgtEl>
                                          <p:spTgt spid="125"/>
                                        </p:tgtEl>
                                        <p:attrNameLst>
                                          <p:attrName>style.visibility</p:attrName>
                                        </p:attrNameLst>
                                      </p:cBhvr>
                                      <p:to>
                                        <p:strVal val="visible"/>
                                      </p:to>
                                    </p:set>
                                    <p:animEffect transition="in" filter="wipe(down)">
                                      <p:cBhvr>
                                        <p:cTn id="33" dur="500"/>
                                        <p:tgtEl>
                                          <p:spTgt spid="125"/>
                                        </p:tgtEl>
                                      </p:cBhvr>
                                    </p:animEffect>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1000"/>
                                        <p:tgtEl>
                                          <p:spTgt spid="106"/>
                                        </p:tgtEl>
                                      </p:cBhvr>
                                    </p:animEffect>
                                    <p:anim calcmode="lin" valueType="num">
                                      <p:cBhvr>
                                        <p:cTn id="38" dur="1000" fill="hold"/>
                                        <p:tgtEl>
                                          <p:spTgt spid="106"/>
                                        </p:tgtEl>
                                        <p:attrNameLst>
                                          <p:attrName>ppt_x</p:attrName>
                                        </p:attrNameLst>
                                      </p:cBhvr>
                                      <p:tavLst>
                                        <p:tav tm="0">
                                          <p:val>
                                            <p:strVal val="#ppt_x"/>
                                          </p:val>
                                        </p:tav>
                                        <p:tav tm="100000">
                                          <p:val>
                                            <p:strVal val="#ppt_x"/>
                                          </p:val>
                                        </p:tav>
                                      </p:tavLst>
                                    </p:anim>
                                    <p:anim calcmode="lin" valueType="num">
                                      <p:cBhvr>
                                        <p:cTn id="39" dur="100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1000"/>
                                        <p:tgtEl>
                                          <p:spTgt spid="119"/>
                                        </p:tgtEl>
                                      </p:cBhvr>
                                    </p:animEffect>
                                    <p:anim calcmode="lin" valueType="num">
                                      <p:cBhvr>
                                        <p:cTn id="43" dur="1000" fill="hold"/>
                                        <p:tgtEl>
                                          <p:spTgt spid="119"/>
                                        </p:tgtEl>
                                        <p:attrNameLst>
                                          <p:attrName>ppt_x</p:attrName>
                                        </p:attrNameLst>
                                      </p:cBhvr>
                                      <p:tavLst>
                                        <p:tav tm="0">
                                          <p:val>
                                            <p:strVal val="#ppt_x"/>
                                          </p:val>
                                        </p:tav>
                                        <p:tav tm="100000">
                                          <p:val>
                                            <p:strVal val="#ppt_x"/>
                                          </p:val>
                                        </p:tav>
                                      </p:tavLst>
                                    </p:anim>
                                    <p:anim calcmode="lin" valueType="num">
                                      <p:cBhvr>
                                        <p:cTn id="44" dur="1000" fill="hold"/>
                                        <p:tgtEl>
                                          <p:spTgt spid="119"/>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22" presetClass="entr" presetSubtype="4" fill="hold" grpId="0" nodeType="afterEffect">
                                  <p:stCondLst>
                                    <p:cond delay="0"/>
                                  </p:stCondLst>
                                  <p:childTnLst>
                                    <p:set>
                                      <p:cBhvr>
                                        <p:cTn id="47" dur="1" fill="hold">
                                          <p:stCondLst>
                                            <p:cond delay="0"/>
                                          </p:stCondLst>
                                        </p:cTn>
                                        <p:tgtEl>
                                          <p:spTgt spid="107"/>
                                        </p:tgtEl>
                                        <p:attrNameLst>
                                          <p:attrName>style.visibility</p:attrName>
                                        </p:attrNameLst>
                                      </p:cBhvr>
                                      <p:to>
                                        <p:strVal val="visible"/>
                                      </p:to>
                                    </p:set>
                                    <p:animEffect transition="in" filter="wipe(down)">
                                      <p:cBhvr>
                                        <p:cTn id="48" dur="500"/>
                                        <p:tgtEl>
                                          <p:spTgt spid="107"/>
                                        </p:tgtEl>
                                      </p:cBhvr>
                                    </p:animEffect>
                                  </p:childTnLst>
                                </p:cTn>
                              </p:par>
                            </p:childTnLst>
                          </p:cTn>
                        </p:par>
                        <p:par>
                          <p:cTn id="49" fill="hold">
                            <p:stCondLst>
                              <p:cond delay="6000"/>
                            </p:stCondLst>
                            <p:childTnLst>
                              <p:par>
                                <p:cTn id="50" presetID="22" presetClass="entr" presetSubtype="1" fill="hold" nodeType="after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wipe(up)">
                                      <p:cBhvr>
                                        <p:cTn id="52" dur="500"/>
                                        <p:tgtEl>
                                          <p:spTgt spid="126"/>
                                        </p:tgtEl>
                                      </p:cBhvr>
                                    </p:animEffect>
                                  </p:childTnLst>
                                </p:cTn>
                              </p:par>
                            </p:childTnLst>
                          </p:cTn>
                        </p:par>
                        <p:par>
                          <p:cTn id="53" fill="hold">
                            <p:stCondLst>
                              <p:cond delay="6500"/>
                            </p:stCondLst>
                            <p:childTnLst>
                              <p:par>
                                <p:cTn id="54" presetID="42" presetClass="entr" presetSubtype="0"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Effect transition="in" filter="fade">
                                      <p:cBhvr>
                                        <p:cTn id="56" dur="1000"/>
                                        <p:tgtEl>
                                          <p:spTgt spid="108"/>
                                        </p:tgtEl>
                                      </p:cBhvr>
                                    </p:animEffect>
                                    <p:anim calcmode="lin" valueType="num">
                                      <p:cBhvr>
                                        <p:cTn id="57" dur="1000" fill="hold"/>
                                        <p:tgtEl>
                                          <p:spTgt spid="108"/>
                                        </p:tgtEl>
                                        <p:attrNameLst>
                                          <p:attrName>ppt_x</p:attrName>
                                        </p:attrNameLst>
                                      </p:cBhvr>
                                      <p:tavLst>
                                        <p:tav tm="0">
                                          <p:val>
                                            <p:strVal val="#ppt_x"/>
                                          </p:val>
                                        </p:tav>
                                        <p:tav tm="100000">
                                          <p:val>
                                            <p:strVal val="#ppt_x"/>
                                          </p:val>
                                        </p:tav>
                                      </p:tavLst>
                                    </p:anim>
                                    <p:anim calcmode="lin" valueType="num">
                                      <p:cBhvr>
                                        <p:cTn id="58" dur="1000" fill="hold"/>
                                        <p:tgtEl>
                                          <p:spTgt spid="10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500"/>
                                  </p:stCondLst>
                                  <p:childTnLst>
                                    <p:set>
                                      <p:cBhvr>
                                        <p:cTn id="60" dur="1" fill="hold">
                                          <p:stCondLst>
                                            <p:cond delay="0"/>
                                          </p:stCondLst>
                                        </p:cTn>
                                        <p:tgtEl>
                                          <p:spTgt spid="121"/>
                                        </p:tgtEl>
                                        <p:attrNameLst>
                                          <p:attrName>style.visibility</p:attrName>
                                        </p:attrNameLst>
                                      </p:cBhvr>
                                      <p:to>
                                        <p:strVal val="visible"/>
                                      </p:to>
                                    </p:set>
                                    <p:animEffect transition="in" filter="fade">
                                      <p:cBhvr>
                                        <p:cTn id="61" dur="1000"/>
                                        <p:tgtEl>
                                          <p:spTgt spid="121"/>
                                        </p:tgtEl>
                                      </p:cBhvr>
                                    </p:animEffect>
                                    <p:anim calcmode="lin" valueType="num">
                                      <p:cBhvr>
                                        <p:cTn id="62" dur="1000" fill="hold"/>
                                        <p:tgtEl>
                                          <p:spTgt spid="121"/>
                                        </p:tgtEl>
                                        <p:attrNameLst>
                                          <p:attrName>ppt_x</p:attrName>
                                        </p:attrNameLst>
                                      </p:cBhvr>
                                      <p:tavLst>
                                        <p:tav tm="0">
                                          <p:val>
                                            <p:strVal val="#ppt_x"/>
                                          </p:val>
                                        </p:tav>
                                        <p:tav tm="100000">
                                          <p:val>
                                            <p:strVal val="#ppt_x"/>
                                          </p:val>
                                        </p:tav>
                                      </p:tavLst>
                                    </p:anim>
                                    <p:anim calcmode="lin" valueType="num">
                                      <p:cBhvr>
                                        <p:cTn id="63" dur="1000" fill="hold"/>
                                        <p:tgtEl>
                                          <p:spTgt spid="121"/>
                                        </p:tgtEl>
                                        <p:attrNameLst>
                                          <p:attrName>ppt_y</p:attrName>
                                        </p:attrNameLst>
                                      </p:cBhvr>
                                      <p:tavLst>
                                        <p:tav tm="0">
                                          <p:val>
                                            <p:strVal val="#ppt_y+.1"/>
                                          </p:val>
                                        </p:tav>
                                        <p:tav tm="100000">
                                          <p:val>
                                            <p:strVal val="#ppt_y"/>
                                          </p:val>
                                        </p:tav>
                                      </p:tavLst>
                                    </p:anim>
                                  </p:childTnLst>
                                </p:cTn>
                              </p:par>
                            </p:childTnLst>
                          </p:cTn>
                        </p:par>
                        <p:par>
                          <p:cTn id="64" fill="hold">
                            <p:stCondLst>
                              <p:cond delay="7500"/>
                            </p:stCondLst>
                            <p:childTnLst>
                              <p:par>
                                <p:cTn id="65" presetID="22" presetClass="entr" presetSubtype="1" fill="hold" nodeType="afterEffect">
                                  <p:stCondLst>
                                    <p:cond delay="0"/>
                                  </p:stCondLst>
                                  <p:childTnLst>
                                    <p:set>
                                      <p:cBhvr>
                                        <p:cTn id="66" dur="1" fill="hold">
                                          <p:stCondLst>
                                            <p:cond delay="0"/>
                                          </p:stCondLst>
                                        </p:cTn>
                                        <p:tgtEl>
                                          <p:spTgt spid="127"/>
                                        </p:tgtEl>
                                        <p:attrNameLst>
                                          <p:attrName>style.visibility</p:attrName>
                                        </p:attrNameLst>
                                      </p:cBhvr>
                                      <p:to>
                                        <p:strVal val="visible"/>
                                      </p:to>
                                    </p:set>
                                    <p:animEffect transition="in" filter="wipe(up)">
                                      <p:cBhvr>
                                        <p:cTn id="67" dur="500"/>
                                        <p:tgtEl>
                                          <p:spTgt spid="127"/>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13"/>
                                        </p:tgtEl>
                                        <p:attrNameLst>
                                          <p:attrName>style.visibility</p:attrName>
                                        </p:attrNameLst>
                                      </p:cBhvr>
                                      <p:to>
                                        <p:strVal val="visible"/>
                                      </p:to>
                                    </p:set>
                                    <p:animEffect transition="in" filter="wipe(down)">
                                      <p:cBhvr>
                                        <p:cTn id="71" dur="500"/>
                                        <p:tgtEl>
                                          <p:spTgt spid="113"/>
                                        </p:tgtEl>
                                      </p:cBhvr>
                                    </p:animEffect>
                                  </p:childTnLst>
                                </p:cTn>
                              </p:par>
                            </p:childTnLst>
                          </p:cTn>
                        </p:par>
                        <p:par>
                          <p:cTn id="72" fill="hold">
                            <p:stCondLst>
                              <p:cond delay="8500"/>
                            </p:stCondLst>
                            <p:childTnLst>
                              <p:par>
                                <p:cTn id="73" presetID="42" presetClass="entr" presetSubtype="0" fill="hold" grpId="0" nodeType="afterEffect">
                                  <p:stCondLst>
                                    <p:cond delay="0"/>
                                  </p:stCondLst>
                                  <p:childTnLst>
                                    <p:set>
                                      <p:cBhvr>
                                        <p:cTn id="74" dur="1" fill="hold">
                                          <p:stCondLst>
                                            <p:cond delay="0"/>
                                          </p:stCondLst>
                                        </p:cTn>
                                        <p:tgtEl>
                                          <p:spTgt spid="112"/>
                                        </p:tgtEl>
                                        <p:attrNameLst>
                                          <p:attrName>style.visibility</p:attrName>
                                        </p:attrNameLst>
                                      </p:cBhvr>
                                      <p:to>
                                        <p:strVal val="visible"/>
                                      </p:to>
                                    </p:set>
                                    <p:animEffect transition="in" filter="fade">
                                      <p:cBhvr>
                                        <p:cTn id="75" dur="1000"/>
                                        <p:tgtEl>
                                          <p:spTgt spid="112"/>
                                        </p:tgtEl>
                                      </p:cBhvr>
                                    </p:animEffect>
                                    <p:anim calcmode="lin" valueType="num">
                                      <p:cBhvr>
                                        <p:cTn id="76" dur="1000" fill="hold"/>
                                        <p:tgtEl>
                                          <p:spTgt spid="112"/>
                                        </p:tgtEl>
                                        <p:attrNameLst>
                                          <p:attrName>ppt_x</p:attrName>
                                        </p:attrNameLst>
                                      </p:cBhvr>
                                      <p:tavLst>
                                        <p:tav tm="0">
                                          <p:val>
                                            <p:strVal val="#ppt_x"/>
                                          </p:val>
                                        </p:tav>
                                        <p:tav tm="100000">
                                          <p:val>
                                            <p:strVal val="#ppt_x"/>
                                          </p:val>
                                        </p:tav>
                                      </p:tavLst>
                                    </p:anim>
                                    <p:anim calcmode="lin" valueType="num">
                                      <p:cBhvr>
                                        <p:cTn id="7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6" grpId="0" bldLvl="0" animBg="1"/>
      <p:bldP spid="107" grpId="0" bldLvl="0" animBg="1"/>
      <p:bldP spid="108" grpId="0" bldLvl="0" animBg="1"/>
      <p:bldP spid="109" grpId="0" bldLvl="0" animBg="1"/>
      <p:bldP spid="110" grpId="0" bldLvl="0" animBg="1"/>
      <p:bldP spid="111" grpId="0" bldLvl="0" animBg="1"/>
      <p:bldP spid="112" grpId="0" bldLvl="0" animBg="1"/>
      <p:bldP spid="113" grpId="0" bldLvl="0" animBg="1"/>
      <p:bldP spid="119" grpId="0"/>
      <p:bldP spid="121" grpId="0"/>
      <p:bldP spid="125"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553085"/>
          </a:xfrm>
          <a:prstGeom prst="rect">
            <a:avLst/>
          </a:prstGeom>
        </p:spPr>
        <p:txBody>
          <a:bodyPr wrap="square">
            <a:spAutoFit/>
          </a:bodyPr>
          <a:p>
            <a:pPr algn="just">
              <a:lnSpc>
                <a:spcPct val="150000"/>
              </a:lnSpc>
              <a:spcBef>
                <a:spcPts val="0"/>
              </a:spcBef>
              <a:spcAft>
                <a:spcPts val="0"/>
              </a:spcAft>
              <a:buClrTx/>
              <a:buSzTx/>
              <a:buFontTx/>
            </a:pPr>
            <a:r>
              <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（二）发展健康的恋爱行为</a:t>
            </a:r>
            <a:endParaRPr lang="zh-CN" altLang="en-US" sz="2000" b="0" i="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aphicFrame>
        <p:nvGraphicFramePr>
          <p:cNvPr id="8" name="图示 7"/>
          <p:cNvGraphicFramePr/>
          <p:nvPr/>
        </p:nvGraphicFramePr>
        <p:xfrm>
          <a:off x="3990657" y="2455212"/>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127115" y="2590800"/>
            <a:ext cx="28486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恋爱言谈要文雅，讲究语言美。</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6681632" y="4737815"/>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亲昵动作要高雅，避免粗俗化</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1907540" y="4774565"/>
            <a:ext cx="2555240" cy="6502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恋爱过程中要平等相待，</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相互尊重</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482458" y="3490895"/>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善于控制感情，理智行事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176318" y="349107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恋爱行为要大方</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8" grpId="0">
        <p:bldAsOne/>
      </p:bldGraphic>
      <p:bldP spid="11" grpId="0"/>
      <p:bldP spid="13" grpId="0"/>
      <p:bldP spid="14" grpId="0"/>
      <p:bldP spid="15"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二、大学生恋爱心理的培养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553085"/>
          </a:xfrm>
          <a:prstGeom prst="rect">
            <a:avLst/>
          </a:prstGeom>
        </p:spPr>
        <p:txBody>
          <a:bodyPr wrap="square">
            <a:spAutoFit/>
          </a:bodyPr>
          <a:p>
            <a:pPr algn="just">
              <a:lnSpc>
                <a:spcPct val="150000"/>
              </a:lnSpc>
              <a:spcBef>
                <a:spcPts val="0"/>
              </a:spcBef>
              <a:spcAft>
                <a:spcPts val="0"/>
              </a:spcAft>
              <a:buClrTx/>
              <a:buSzTx/>
              <a:buFontTx/>
            </a:pPr>
            <a:r>
              <a:rPr lang="zh-CN" altLang="en-US" sz="200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（三）培养爱的能力与责任</a:t>
            </a:r>
            <a:endParaRPr lang="zh-CN" altLang="en-US" sz="2000"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aphicFrame>
        <p:nvGraphicFramePr>
          <p:cNvPr id="11" name="图示 10"/>
          <p:cNvGraphicFramePr/>
          <p:nvPr/>
        </p:nvGraphicFramePr>
        <p:xfrm>
          <a:off x="3990657" y="2455212"/>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2" name="矩形 11"/>
          <p:cNvSpPr/>
          <p:nvPr/>
        </p:nvSpPr>
        <p:spPr>
          <a:xfrm>
            <a:off x="6127115" y="2590800"/>
            <a:ext cx="28486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学会爱自己</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6681632" y="4737815"/>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拒绝爱的能力</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1482725" y="4774565"/>
            <a:ext cx="2980055"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提高爱的能力，培养爱的责任</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1482458" y="3490895"/>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 提高恋爱挫折承受能力</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6" name="矩形 15"/>
          <p:cNvSpPr/>
          <p:nvPr/>
        </p:nvSpPr>
        <p:spPr>
          <a:xfrm>
            <a:off x="7176318" y="349107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迎接爱的能力</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11" grpId="0">
        <p:bldAsOne/>
      </p:bldGraphic>
      <p:bldP spid="12" grpId="0"/>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733540" y="3381375"/>
            <a:ext cx="359727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一、单恋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辨别真爱：大学生恋爱的困惑与调适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733540" y="4277995"/>
            <a:ext cx="359727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二、多角恋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733540" y="517461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三、失恋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8" name="组合 47"/>
          <p:cNvGrpSpPr/>
          <p:nvPr>
            <p:custDataLst>
              <p:tags r:id="rId1"/>
            </p:custDataLst>
          </p:nvPr>
        </p:nvGrpSpPr>
        <p:grpSpPr>
          <a:xfrm>
            <a:off x="967250" y="2557187"/>
            <a:ext cx="2038350" cy="772860"/>
            <a:chOff x="6131136" y="3187817"/>
            <a:chExt cx="2038350" cy="773426"/>
          </a:xfrm>
        </p:grpSpPr>
        <p:sp>
          <p:nvSpPr>
            <p:cNvPr id="49" name="ïSlíďê"/>
            <p:cNvSpPr/>
            <p:nvPr>
              <p:custDataLst>
                <p:tags r:id="rId2"/>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1" name="îšḷiḋè"/>
            <p:cNvSpPr/>
            <p:nvPr>
              <p:custDataLst>
                <p:tags r:id="rId3"/>
              </p:custDataLst>
            </p:nvPr>
          </p:nvSpPr>
          <p:spPr>
            <a:xfrm>
              <a:off x="6131136" y="3260895"/>
              <a:ext cx="2038350" cy="6456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a:t>
              </a: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1.</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主动了解对方的态度</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2" name="组合 51"/>
          <p:cNvGrpSpPr/>
          <p:nvPr>
            <p:custDataLst>
              <p:tags r:id="rId4"/>
            </p:custDataLst>
          </p:nvPr>
        </p:nvGrpSpPr>
        <p:grpSpPr>
          <a:xfrm>
            <a:off x="3719975" y="2555917"/>
            <a:ext cx="1956191" cy="773426"/>
            <a:chOff x="6206701" y="3187817"/>
            <a:chExt cx="1956191" cy="773426"/>
          </a:xfrm>
        </p:grpSpPr>
        <p:sp>
          <p:nvSpPr>
            <p:cNvPr id="53" name="ïSlíďê"/>
            <p:cNvSpPr/>
            <p:nvPr>
              <p:custDataLst>
                <p:tags r:id="rId5"/>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5" name="îšḷiḋè"/>
            <p:cNvSpPr/>
            <p:nvPr>
              <p:custDataLst>
                <p:tags r:id="rId6"/>
              </p:custDataLst>
            </p:nvPr>
          </p:nvSpPr>
          <p:spPr>
            <a:xfrm>
              <a:off x="6247976" y="3312277"/>
              <a:ext cx="1843405"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2.勇敢地向对方示爱</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6" name="组合 55"/>
          <p:cNvGrpSpPr/>
          <p:nvPr>
            <p:custDataLst>
              <p:tags r:id="rId7"/>
            </p:custDataLst>
          </p:nvPr>
        </p:nvGrpSpPr>
        <p:grpSpPr>
          <a:xfrm>
            <a:off x="6478415" y="2555282"/>
            <a:ext cx="1956191" cy="772860"/>
            <a:chOff x="6206701" y="3187817"/>
            <a:chExt cx="1956191" cy="773426"/>
          </a:xfrm>
        </p:grpSpPr>
        <p:sp>
          <p:nvSpPr>
            <p:cNvPr id="57" name="ïSlíďê"/>
            <p:cNvSpPr/>
            <p:nvPr>
              <p:custDataLst>
                <p:tags r:id="rId8"/>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9" name="îšḷiḋè"/>
            <p:cNvSpPr/>
            <p:nvPr>
              <p:custDataLst>
                <p:tags r:id="rId9"/>
              </p:custDataLst>
            </p:nvPr>
          </p:nvSpPr>
          <p:spPr>
            <a:xfrm>
              <a:off x="6494991" y="3274611"/>
              <a:ext cx="1552575" cy="6456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3.自我解脱，急流勇退</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10"/>
            </p:custDataLst>
          </p:nvPr>
        </p:nvGrpSpPr>
        <p:grpSpPr>
          <a:xfrm>
            <a:off x="1668290" y="4064987"/>
            <a:ext cx="2359660" cy="848360"/>
            <a:chOff x="6005406" y="3162398"/>
            <a:chExt cx="2359660" cy="848981"/>
          </a:xfrm>
        </p:grpSpPr>
        <p:sp>
          <p:nvSpPr>
            <p:cNvPr id="3" name="ïSlíďê"/>
            <p:cNvSpPr/>
            <p:nvPr>
              <p:custDataLst>
                <p:tags r:id="rId11"/>
              </p:custDataLst>
            </p:nvPr>
          </p:nvSpPr>
          <p:spPr>
            <a:xfrm>
              <a:off x="6005406" y="3162398"/>
              <a:ext cx="2249805" cy="84898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šḷiḋè"/>
            <p:cNvSpPr/>
            <p:nvPr>
              <p:custDataLst>
                <p:tags r:id="rId12"/>
              </p:custDataLst>
            </p:nvPr>
          </p:nvSpPr>
          <p:spPr>
            <a:xfrm>
              <a:off x="6073351" y="3263437"/>
              <a:ext cx="2291715" cy="6456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5.理智地转移注意力，释放郁积的情感</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 name="组合 5"/>
          <p:cNvGrpSpPr/>
          <p:nvPr>
            <p:custDataLst>
              <p:tags r:id="rId13"/>
            </p:custDataLst>
          </p:nvPr>
        </p:nvGrpSpPr>
        <p:grpSpPr>
          <a:xfrm>
            <a:off x="4613811" y="4089752"/>
            <a:ext cx="1955800" cy="772860"/>
            <a:chOff x="6206701" y="3187817"/>
            <a:chExt cx="1956191" cy="773426"/>
          </a:xfrm>
        </p:grpSpPr>
        <p:sp>
          <p:nvSpPr>
            <p:cNvPr id="7" name="ïSlíďê"/>
            <p:cNvSpPr/>
            <p:nvPr>
              <p:custDataLst>
                <p:tags r:id="rId14"/>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šḷiḋè"/>
            <p:cNvSpPr/>
            <p:nvPr>
              <p:custDataLst>
                <p:tags r:id="rId15"/>
              </p:custDataLst>
            </p:nvPr>
          </p:nvSpPr>
          <p:spPr>
            <a:xfrm>
              <a:off x="6319754" y="3264073"/>
              <a:ext cx="1737072" cy="507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6.情感升华</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38" name="矩形 37"/>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一、单恋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9" name="文本框 38"/>
          <p:cNvSpPr txBox="1"/>
          <p:nvPr/>
        </p:nvSpPr>
        <p:spPr>
          <a:xfrm>
            <a:off x="1130935" y="1117600"/>
            <a:ext cx="10073005" cy="829945"/>
          </a:xfrm>
          <a:prstGeom prst="rect">
            <a:avLst/>
          </a:prstGeom>
          <a:noFill/>
        </p:spPr>
        <p:txBody>
          <a:bodyPr wrap="square" rtlCol="0" anchor="t">
            <a:spAutoFit/>
          </a:bodyPr>
          <a:p>
            <a:pPr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单恋多是一场情感误会，是大学生“爱情错觉”的产物。“爱情错觉”是指因受对方言谈举止的迷惑，或自身的各种主观体验的影响而错误地主动涉入爱河，或因自以为某个异性对自己有意而产生的爱意绵绵的主观感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10" name="组合 9"/>
          <p:cNvGrpSpPr/>
          <p:nvPr>
            <p:custDataLst>
              <p:tags r:id="rId16"/>
            </p:custDataLst>
          </p:nvPr>
        </p:nvGrpSpPr>
        <p:grpSpPr>
          <a:xfrm>
            <a:off x="8936500" y="2554071"/>
            <a:ext cx="1956191" cy="773426"/>
            <a:chOff x="6206701" y="3187817"/>
            <a:chExt cx="1956191" cy="773426"/>
          </a:xfrm>
        </p:grpSpPr>
        <p:sp>
          <p:nvSpPr>
            <p:cNvPr id="11" name="ïSlíďê"/>
            <p:cNvSpPr/>
            <p:nvPr>
              <p:custDataLst>
                <p:tags r:id="rId17"/>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îšḷiḋè"/>
            <p:cNvSpPr/>
            <p:nvPr>
              <p:custDataLst>
                <p:tags r:id="rId18"/>
              </p:custDataLst>
            </p:nvPr>
          </p:nvSpPr>
          <p:spPr>
            <a:xfrm>
              <a:off x="6206701" y="3402447"/>
              <a:ext cx="1898015" cy="368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4.</a:t>
              </a: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把爱埋在心底</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4" name="组合 13"/>
          <p:cNvGrpSpPr/>
          <p:nvPr>
            <p:custDataLst>
              <p:tags r:id="rId19"/>
            </p:custDataLst>
          </p:nvPr>
        </p:nvGrpSpPr>
        <p:grpSpPr>
          <a:xfrm>
            <a:off x="7357646" y="4088541"/>
            <a:ext cx="1955800" cy="773426"/>
            <a:chOff x="6206701" y="3187817"/>
            <a:chExt cx="1956191" cy="773426"/>
          </a:xfrm>
        </p:grpSpPr>
        <p:sp>
          <p:nvSpPr>
            <p:cNvPr id="15" name="ïSlíďê"/>
            <p:cNvSpPr/>
            <p:nvPr>
              <p:custDataLst>
                <p:tags r:id="rId20"/>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7" name="îšḷiḋè"/>
            <p:cNvSpPr/>
            <p:nvPr>
              <p:custDataLst>
                <p:tags r:id="rId21"/>
              </p:custDataLst>
            </p:nvPr>
          </p:nvSpPr>
          <p:spPr>
            <a:xfrm>
              <a:off x="6353415" y="3265287"/>
              <a:ext cx="1789153"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7.不要盲目地急于再次恋爱</a:t>
              </a:r>
              <a:endParaRPr lang="en-US" altLang="zh-CN"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958215" y="1050290"/>
            <a:ext cx="8479790" cy="1010920"/>
            <a:chOff x="432165" y="713206"/>
            <a:chExt cx="6565900" cy="2984325"/>
          </a:xfrm>
        </p:grpSpPr>
        <p:sp>
          <p:nvSpPr>
            <p:cNvPr id="2" name="矩形 1"/>
            <p:cNvSpPr/>
            <p:nvPr/>
          </p:nvSpPr>
          <p:spPr>
            <a:xfrm>
              <a:off x="766581" y="970551"/>
              <a:ext cx="5521888" cy="2450071"/>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所谓多角恋是一个人同时被两个或两个以上的异性所追求或自己同时追求两个或两个以上的异性并建立了爱情关系。</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32165" y="713206"/>
              <a:ext cx="6565900" cy="298432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二、多角恋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832149" y="1967208"/>
            <a:ext cx="4095750" cy="4095750"/>
          </a:xfrm>
          <a:prstGeom prst="rect">
            <a:avLst/>
          </a:prstGeom>
        </p:spPr>
      </p:pic>
      <p:sp>
        <p:nvSpPr>
          <p:cNvPr id="5" name="文本框 4"/>
          <p:cNvSpPr txBox="1"/>
          <p:nvPr/>
        </p:nvSpPr>
        <p:spPr>
          <a:xfrm>
            <a:off x="1170940" y="2135505"/>
            <a:ext cx="4064000" cy="368300"/>
          </a:xfrm>
          <a:prstGeom prst="rect">
            <a:avLst/>
          </a:prstGeom>
          <a:noFill/>
        </p:spPr>
        <p:txBody>
          <a:bodyPr wrap="square" rtlCol="0">
            <a:spAutoFit/>
          </a:bodyPr>
          <a:p>
            <a:r>
              <a:rPr lang="zh-CN" altLang="en-US"/>
              <a:t>多角恋爱的调适策略：</a:t>
            </a:r>
            <a:endParaRPr lang="zh-CN" altLang="en-US"/>
          </a:p>
        </p:txBody>
      </p:sp>
      <p:sp>
        <p:nvSpPr>
          <p:cNvPr id="6" name="文本框 5"/>
          <p:cNvSpPr txBox="1"/>
          <p:nvPr/>
        </p:nvSpPr>
        <p:spPr>
          <a:xfrm>
            <a:off x="1040130" y="2577465"/>
            <a:ext cx="7181850" cy="1814830"/>
          </a:xfrm>
          <a:prstGeom prst="rect">
            <a:avLst/>
          </a:prstGeom>
          <a:solidFill>
            <a:schemeClr val="accent3">
              <a:lumMod val="20000"/>
              <a:lumOff val="80000"/>
            </a:schemeClr>
          </a:solidFill>
        </p:spPr>
        <p:txBody>
          <a:bodyPr wrap="square" rtlCol="0">
            <a:spAutoFit/>
          </a:bodyPr>
          <a:p>
            <a:r>
              <a:rPr lang="zh-CN" altLang="en-US" sz="1400"/>
              <a:t>（1）当已与一个异性确定了爱情关系，生活中又闯进了另一个异性时，如果与前者只是好奇、冲动，相爱时间不长，感情较浅，精神相容性较差，而后者更具吸引力，那你不妨先疏远前者，再明确中断与前者的恋爱关系，待对方心理恢复正常，有一定的心理承受力后，再与后者热恋。反之，如果与前者感情尚可，且相爱时间较长，只是对方在某些次要方面还有不合自己心意的地方，应该用爱情的力量鼓舞和帮助对方不断地改进，从而缩小对方与自己心目中理想伴侣形象的差距，并彼此达到人格、能力、志趣等方面的和谐。同时，应明确拒绝后者的感情。那种一遇上异性追求者，就轻率地抛弃先前恋人的做法是不可取的，这样做不仅会伤害对方，而且对自己也未必是最佳的选择。</a:t>
            </a:r>
            <a:endParaRPr lang="zh-CN" altLang="en-US" sz="1400"/>
          </a:p>
        </p:txBody>
      </p:sp>
      <p:sp>
        <p:nvSpPr>
          <p:cNvPr id="7" name="文本框 6"/>
          <p:cNvSpPr txBox="1"/>
          <p:nvPr/>
        </p:nvSpPr>
        <p:spPr>
          <a:xfrm>
            <a:off x="1040130" y="4467225"/>
            <a:ext cx="7211695" cy="737235"/>
          </a:xfrm>
          <a:prstGeom prst="rect">
            <a:avLst/>
          </a:prstGeom>
          <a:solidFill>
            <a:schemeClr val="accent3">
              <a:lumMod val="40000"/>
              <a:lumOff val="60000"/>
            </a:schemeClr>
          </a:solidFill>
        </p:spPr>
        <p:txBody>
          <a:bodyPr wrap="square" rtlCol="0">
            <a:spAutoFit/>
          </a:bodyPr>
          <a:p>
            <a:r>
              <a:rPr lang="zh-CN" altLang="en-US" sz="1400">
                <a:sym typeface="+mn-ea"/>
              </a:rPr>
              <a:t>（2）当同异性并未建立恋爱关系却与所有异性保持着等距、暧昧、不同寻常的关系，正处于进退维谷、取舍两难的境地时，可以从生理条件、心理品质、社会条件以及多层次的美感表现等方面进行比较，并尽快做出抉择。</a:t>
            </a:r>
            <a:endParaRPr lang="zh-CN" altLang="en-US" sz="1400"/>
          </a:p>
        </p:txBody>
      </p:sp>
      <p:sp>
        <p:nvSpPr>
          <p:cNvPr id="12" name="文本框 11"/>
          <p:cNvSpPr txBox="1"/>
          <p:nvPr/>
        </p:nvSpPr>
        <p:spPr>
          <a:xfrm>
            <a:off x="1040130" y="5279390"/>
            <a:ext cx="7211695" cy="953135"/>
          </a:xfrm>
          <a:prstGeom prst="rect">
            <a:avLst/>
          </a:prstGeom>
          <a:solidFill>
            <a:schemeClr val="accent3">
              <a:lumMod val="60000"/>
              <a:lumOff val="40000"/>
            </a:schemeClr>
          </a:solidFill>
        </p:spPr>
        <p:txBody>
          <a:bodyPr wrap="square" rtlCol="0">
            <a:spAutoFit/>
          </a:bodyPr>
          <a:p>
            <a:r>
              <a:rPr lang="zh-CN" altLang="en-US" sz="1400">
                <a:sym typeface="+mn-ea"/>
              </a:rPr>
              <a:t>（3）谨慎对待情场竞争的成功与失败。当凭借自己的实力和光明正大的努力而获得爱情时，尽量不做刺激失败者、激化矛盾的事情，否则可能会导致爱情的毁灭。当判定自己处于“劣势”，应有情场“勇退”的精神，并学会正确的自我评价，自我解脱，退出竞争的三角旋涡。这是明智之举，并不是无能、怯场的表现。</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三、失恋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345" y="4434321"/>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（一）倾诉</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（二）移情</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（三）疏通</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720850"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（四）立志</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46037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如何摆脱失恋的痛苦呢？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733540" y="3381375"/>
            <a:ext cx="477202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一、大学生性心理的基本特点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任务四　　正确对待性：大学生的性心理困扰与调适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733540" y="4277995"/>
            <a:ext cx="47713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二、大学生性心理困扰的主要表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733540" y="5174615"/>
            <a:ext cx="47713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三、怎样保持性心理健康</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一、大学生性心理的基本特点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345" y="443432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（一）本能性与朦胧性</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（二）强烈性与文饰性</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（三）动荡性和压抑性</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（四）性别上的差异性</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46037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大学生性心理发展具有以下几个特点。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537460" y="502285"/>
            <a:ext cx="773938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二、大学生性心理困扰的主要表现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372235" y="1291590"/>
            <a:ext cx="6263005" cy="156845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大学阶段是一个人性意识发展的旺盛期。此时的大学生，性生理已发育成熟，而性心理还不稳定，对性的渴望与对性的恐惧交织在一起，形成一种很复杂的心理活动。尤其在与异性交往过程中，心理紧张感经常困扰着他们。</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ïSlíďê"/>
          <p:cNvSpPr/>
          <p:nvPr/>
        </p:nvSpPr>
        <p:spPr>
          <a:xfrm>
            <a:off x="1090295" y="1250950"/>
            <a:ext cx="6909435" cy="1978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7" name="îṡļïḑé"/>
          <p:cNvSpPr txBox="1"/>
          <p:nvPr>
            <p:custDataLst>
              <p:tags r:id="rId2"/>
            </p:custDataLst>
          </p:nvPr>
        </p:nvSpPr>
        <p:spPr>
          <a:xfrm>
            <a:off x="1186751" y="338765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01</a:t>
            </a:r>
            <a:endParaRPr lang="zh-CN" altLang="en-US" dirty="0"/>
          </a:p>
        </p:txBody>
      </p:sp>
      <p:sp>
        <p:nvSpPr>
          <p:cNvPr id="4" name="îṡļïḑé"/>
          <p:cNvSpPr txBox="1"/>
          <p:nvPr>
            <p:custDataLst>
              <p:tags r:id="rId3"/>
            </p:custDataLst>
          </p:nvPr>
        </p:nvSpPr>
        <p:spPr>
          <a:xfrm>
            <a:off x="1186751" y="422458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02</a:t>
            </a:r>
            <a:endParaRPr lang="zh-CN" altLang="en-US" dirty="0"/>
          </a:p>
        </p:txBody>
      </p:sp>
      <p:sp>
        <p:nvSpPr>
          <p:cNvPr id="5" name="îṡļïḑé"/>
          <p:cNvSpPr txBox="1"/>
          <p:nvPr>
            <p:custDataLst>
              <p:tags r:id="rId4"/>
            </p:custDataLst>
          </p:nvPr>
        </p:nvSpPr>
        <p:spPr>
          <a:xfrm>
            <a:off x="1186751" y="509643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03</a:t>
            </a:r>
            <a:endParaRPr lang="zh-CN" altLang="en-US" dirty="0"/>
          </a:p>
        </p:txBody>
      </p:sp>
      <p:sp>
        <p:nvSpPr>
          <p:cNvPr id="6" name="îṡļïḑé"/>
          <p:cNvSpPr txBox="1"/>
          <p:nvPr>
            <p:custDataLst>
              <p:tags r:id="rId5"/>
            </p:custDataLst>
          </p:nvPr>
        </p:nvSpPr>
        <p:spPr>
          <a:xfrm>
            <a:off x="4499546" y="3394636"/>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04</a:t>
            </a:r>
            <a:endParaRPr lang="zh-CN" altLang="en-US" dirty="0"/>
          </a:p>
        </p:txBody>
      </p:sp>
      <p:sp>
        <p:nvSpPr>
          <p:cNvPr id="7" name="îṡļïḑé"/>
          <p:cNvSpPr txBox="1"/>
          <p:nvPr>
            <p:custDataLst>
              <p:tags r:id="rId6"/>
            </p:custDataLst>
          </p:nvPr>
        </p:nvSpPr>
        <p:spPr>
          <a:xfrm>
            <a:off x="4499546" y="4224581"/>
            <a:ext cx="540000" cy="540000"/>
          </a:xfrm>
          <a:prstGeom prst="rect">
            <a:avLst/>
          </a:prstGeom>
          <a:gradFill>
            <a:gsLst>
              <a:gs pos="100000">
                <a:schemeClr val="accent1"/>
              </a:gs>
              <a:gs pos="0">
                <a:schemeClr val="accent2"/>
              </a:gs>
            </a:gsLst>
            <a:lin ang="15000000" scaled="0"/>
          </a:gra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t>05</a:t>
            </a:r>
            <a:endParaRPr lang="zh-CN" altLang="en-US" dirty="0"/>
          </a:p>
        </p:txBody>
      </p:sp>
      <p:sp>
        <p:nvSpPr>
          <p:cNvPr id="18" name="ïṥľïdè"/>
          <p:cNvSpPr/>
          <p:nvPr>
            <p:custDataLst>
              <p:tags r:id="rId7"/>
            </p:custDataLst>
          </p:nvPr>
        </p:nvSpPr>
        <p:spPr>
          <a:xfrm>
            <a:off x="1937385" y="5124450"/>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性梦</a:t>
            </a:r>
            <a:endParaRPr lang="zh-CN" altLang="en-US" sz="1600" b="1" dirty="0">
              <a:solidFill>
                <a:schemeClr val="tx1">
                  <a:lumMod val="75000"/>
                  <a:lumOff val="25000"/>
                </a:schemeClr>
              </a:solidFill>
              <a:cs typeface="+mn-ea"/>
              <a:sym typeface="+mn-lt"/>
            </a:endParaRPr>
          </a:p>
        </p:txBody>
      </p:sp>
      <p:sp>
        <p:nvSpPr>
          <p:cNvPr id="8" name="ïṥľïdè"/>
          <p:cNvSpPr/>
          <p:nvPr>
            <p:custDataLst>
              <p:tags r:id="rId8"/>
            </p:custDataLst>
          </p:nvPr>
        </p:nvSpPr>
        <p:spPr>
          <a:xfrm>
            <a:off x="1937385" y="4224655"/>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algn="l" eaLnBrk="1" hangingPunct="1">
              <a:lnSpc>
                <a:spcPct val="128000"/>
              </a:lnSpc>
              <a:buClrTx/>
              <a:buSzTx/>
              <a:buFontTx/>
            </a:pPr>
            <a:r>
              <a:rPr lang="zh-CN" altLang="en-US" sz="1600" b="1" dirty="0">
                <a:solidFill>
                  <a:schemeClr val="tx1">
                    <a:lumMod val="75000"/>
                    <a:lumOff val="25000"/>
                  </a:schemeClr>
                </a:solidFill>
                <a:cs typeface="+mn-ea"/>
                <a:sym typeface="思源宋体 CN" panose="02020400000000000000" pitchFamily="18" charset="-122"/>
              </a:rPr>
              <a:t>遗精焦虑</a:t>
            </a:r>
            <a:endParaRPr lang="zh-CN" altLang="en-US" sz="1600" b="1" dirty="0">
              <a:solidFill>
                <a:schemeClr val="tx1">
                  <a:lumMod val="75000"/>
                  <a:lumOff val="25000"/>
                </a:schemeClr>
              </a:solidFill>
              <a:cs typeface="+mn-ea"/>
              <a:sym typeface="+mn-lt"/>
            </a:endParaRPr>
          </a:p>
        </p:txBody>
      </p:sp>
      <p:sp>
        <p:nvSpPr>
          <p:cNvPr id="9" name="ïṥľïdè"/>
          <p:cNvSpPr/>
          <p:nvPr>
            <p:custDataLst>
              <p:tags r:id="rId9"/>
            </p:custDataLst>
          </p:nvPr>
        </p:nvSpPr>
        <p:spPr>
          <a:xfrm>
            <a:off x="1937385" y="3503930"/>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性自慰（手淫）焦虑</a:t>
            </a:r>
            <a:endParaRPr lang="en-US" altLang="zh-CN" sz="1600" b="1" dirty="0">
              <a:solidFill>
                <a:schemeClr val="tx1">
                  <a:lumMod val="75000"/>
                  <a:lumOff val="25000"/>
                </a:schemeClr>
              </a:solidFill>
              <a:cs typeface="+mn-ea"/>
              <a:sym typeface="+mn-lt"/>
            </a:endParaRPr>
          </a:p>
        </p:txBody>
      </p:sp>
      <p:sp>
        <p:nvSpPr>
          <p:cNvPr id="10" name="ïṥľïdè"/>
          <p:cNvSpPr/>
          <p:nvPr>
            <p:custDataLst>
              <p:tags r:id="rId10"/>
            </p:custDataLst>
          </p:nvPr>
        </p:nvSpPr>
        <p:spPr>
          <a:xfrm>
            <a:off x="5123815" y="3394710"/>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a:t>
            </a:r>
            <a:r>
              <a:rPr lang="zh-CN" altLang="en-US" sz="1600" b="1" dirty="0">
                <a:solidFill>
                  <a:schemeClr val="tx1">
                    <a:lumMod val="75000"/>
                    <a:lumOff val="25000"/>
                  </a:schemeClr>
                </a:solidFill>
                <a:cs typeface="+mn-ea"/>
                <a:sym typeface="思源宋体 CN" panose="02020400000000000000" pitchFamily="18" charset="-122"/>
              </a:rPr>
              <a:t>幻想</a:t>
            </a:r>
            <a:endParaRPr lang="en-US" altLang="zh-CN" sz="1600" b="1" dirty="0">
              <a:solidFill>
                <a:schemeClr val="tx1">
                  <a:lumMod val="75000"/>
                  <a:lumOff val="25000"/>
                </a:schemeClr>
              </a:solidFill>
              <a:cs typeface="+mn-ea"/>
              <a:sym typeface="+mn-lt"/>
            </a:endParaRPr>
          </a:p>
        </p:txBody>
      </p:sp>
      <p:sp>
        <p:nvSpPr>
          <p:cNvPr id="11" name="ïṥľïdè"/>
          <p:cNvSpPr/>
          <p:nvPr>
            <p:custDataLst>
              <p:tags r:id="rId11"/>
            </p:custDataLst>
          </p:nvPr>
        </p:nvSpPr>
        <p:spPr>
          <a:xfrm>
            <a:off x="5123815" y="4224655"/>
            <a:ext cx="2066925" cy="530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spAutoFit/>
          </a:bodyPr>
          <a:p>
            <a:pPr eaLnBrk="1" hangingPunct="1">
              <a:lnSpc>
                <a:spcPct val="128000"/>
              </a:lnSpc>
              <a:spcBef>
                <a:spcPct val="0"/>
              </a:spcBef>
            </a:pPr>
            <a:r>
              <a:rPr lang="zh-CN" altLang="en-US" sz="1600" b="1" dirty="0">
                <a:solidFill>
                  <a:schemeClr val="tx1">
                    <a:lumMod val="75000"/>
                    <a:lumOff val="25000"/>
                  </a:schemeClr>
                </a:solidFill>
                <a:cs typeface="+mn-ea"/>
                <a:sym typeface="思源宋体 CN" panose="02020400000000000000" pitchFamily="18" charset="-122"/>
              </a:rPr>
              <a:t>性倒错</a:t>
            </a:r>
            <a:endParaRPr lang="en-US" altLang="zh-CN" sz="16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三、怎样保持性心理健康</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11481" y="347345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63277" y="358775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27298" y="369372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09580" y="299586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26338" y="3563942"/>
            <a:ext cx="885825" cy="933450"/>
            <a:chOff x="9036558" y="2991386"/>
            <a:chExt cx="118110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897467"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87345" y="443432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合理的控制与宣泄</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90993" y="4971011"/>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消除遗精时的焦虑不安</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63209" y="4303237"/>
            <a:ext cx="1628775" cy="73723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性自慰（手淫）不是一种恶习</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79435" y="4825365"/>
            <a:ext cx="1871345"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性梦不是堕落</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1245235"/>
          </a:xfrm>
          <a:prstGeom prst="rect">
            <a:avLst/>
          </a:prstGeom>
        </p:spPr>
        <p:txBody>
          <a:bodyPr wrap="square">
            <a:spAutoFit/>
          </a:bodyPr>
          <a:p>
            <a:pPr lvl="0" algn="just">
              <a:lnSpc>
                <a:spcPct val="150000"/>
              </a:lnSpc>
            </a:pPr>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（一）走出性误区</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性的发育同人身高的增长、体重的增加一样，是一种正常的生理发育现象。青年大学生学习必要的性知识，正确认识性发育中的心理和生理现象，对健康成长是非常有益的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213360"/>
            <a:ext cx="11854815" cy="7755890"/>
          </a:xfrm>
          <a:prstGeom prst="rect">
            <a:avLst/>
          </a:prstGeom>
        </p:spPr>
      </p:pic>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三、怎样保持性心理健康</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6" name="矩形 15"/>
          <p:cNvSpPr/>
          <p:nvPr/>
        </p:nvSpPr>
        <p:spPr>
          <a:xfrm>
            <a:off x="1535430" y="1661795"/>
            <a:ext cx="9131935" cy="2702560"/>
          </a:xfrm>
          <a:prstGeom prst="rect">
            <a:avLst/>
          </a:prstGeom>
        </p:spPr>
        <p:txBody>
          <a:bodyPr wrap="square">
            <a:no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性态度开放到极端就是所谓的性解放。在我国的大学生中，宣扬性解放的只是极少数人，而且有些人不见得真正持有这样的性态度。他们可能因为其他的原因而宣传它，如为了表现自己的独特性，还有的是为了反抗父母、学校和成人社会等。这些人的性解放还仅仅停留在表层行为上。尽管如此，这种思想还是对正处于性发展动荡期的大学生，尤其是低年级的大学生有很大的危害。因为低年级的大学生，认识水平、分辨是非的能力等都不成熟，容易在性的认识和态度上分不清楚好坏；容易对一些“性自由”的理论观点在并不理解的情况下盲目仿效；加之这个年龄情绪不够稳定，意志力薄弱，动机欲望强烈，容易受社会不良刺激的影响。</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文本框 3"/>
          <p:cNvSpPr txBox="1"/>
          <p:nvPr/>
        </p:nvSpPr>
        <p:spPr>
          <a:xfrm>
            <a:off x="1292225" y="1113155"/>
            <a:ext cx="3616325" cy="645160"/>
          </a:xfrm>
          <a:prstGeom prst="rect">
            <a:avLst/>
          </a:prstGeom>
          <a:noFill/>
        </p:spPr>
        <p:txBody>
          <a:bodyPr wrap="square" rtlCol="0">
            <a:spAutoFit/>
          </a:bodyPr>
          <a:p>
            <a:r>
              <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（二）端正性态度</a:t>
            </a:r>
            <a:endParaRPr lang="zh-CN" altLang="en-US"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endParaRPr>
          </a:p>
          <a:p>
            <a:endParaRPr lang="zh-CN" altLang="en-US"/>
          </a:p>
        </p:txBody>
      </p:sp>
      <p:sp>
        <p:nvSpPr>
          <p:cNvPr id="5" name="文本框 4"/>
          <p:cNvSpPr txBox="1"/>
          <p:nvPr/>
        </p:nvSpPr>
        <p:spPr>
          <a:xfrm>
            <a:off x="1575435" y="4364355"/>
            <a:ext cx="9090660" cy="1343025"/>
          </a:xfrm>
          <a:prstGeom prst="rect">
            <a:avLst/>
          </a:prstGeom>
          <a:solidFill>
            <a:schemeClr val="accent2">
              <a:lumMod val="40000"/>
              <a:lumOff val="60000"/>
            </a:schemeClr>
          </a:solidFill>
        </p:spPr>
        <p:txBody>
          <a:bodyPr wrap="square" rtlCol="0">
            <a:noAutofit/>
          </a:bodyPr>
          <a:p>
            <a:pPr lvl="0" algn="just">
              <a:lnSpc>
                <a:spcPct val="150000"/>
              </a:lnSpc>
            </a:pPr>
            <a:r>
              <a:rPr lang="zh-CN" altLang="en-US" dirty="0">
                <a:solidFill>
                  <a:srgbClr val="C00000"/>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加强性教育</a:t>
            </a:r>
            <a:r>
              <a:rPr lang="zh-CN" altLang="en-US" dirty="0">
                <a:solidFill>
                  <a:srgbClr val="C00000"/>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帮助他们提高自身对性刺激冲动的认识和自我控制的能力。</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dirty="0">
                <a:solidFill>
                  <a:srgbClr val="C00000"/>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加强法制观念教育</a:t>
            </a:r>
            <a:r>
              <a:rPr lang="zh-CN" altLang="en-US" dirty="0">
                <a:solidFill>
                  <a:srgbClr val="C00000"/>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引导他们自觉遵守法律法规，自觉约束自己的情绪行为，保持自尊、自爱，以免产生无法挽回的后果。</a:t>
            </a:r>
            <a:endParaRPr lang="zh-CN" altLang="en-US"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08</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解密爱情　健康恋爱</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大学生恋爱与性心理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07055"/>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一、爱情的内涵</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爱是什么：爱情的含义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0341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二、爱情形成的三要素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9612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三、爱情的七大特征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一、爱情的内涵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46455" y="1245235"/>
            <a:ext cx="10511790" cy="4524375"/>
            <a:chOff x="-380758" y="1213367"/>
            <a:chExt cx="7281707" cy="4123571"/>
          </a:xfrm>
        </p:grpSpPr>
        <p:sp>
          <p:nvSpPr>
            <p:cNvPr id="6" name="矩形 5"/>
            <p:cNvSpPr/>
            <p:nvPr/>
          </p:nvSpPr>
          <p:spPr>
            <a:xfrm>
              <a:off x="42804" y="1382470"/>
              <a:ext cx="6481566" cy="3449331"/>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所谓</a:t>
              </a:r>
              <a:r>
                <a:rPr lang="zh-CN" altLang="en-US" sz="1600" b="1" dirty="0">
                  <a:solidFill>
                    <a:schemeClr val="accent1"/>
                  </a:solidFill>
                  <a:effectLst>
                    <a:outerShdw blurRad="38100" dist="25400" dir="5400000" algn="ctr" rotWithShape="0">
                      <a:srgbClr val="6E747A">
                        <a:alpha val="43000"/>
                      </a:srgbClr>
                    </a:outerShdw>
                  </a:effectLst>
                  <a:latin typeface="思源宋体 CN" panose="02020400000000000000" pitchFamily="18" charset="-122"/>
                  <a:ea typeface="思源宋体 CN" panose="02020400000000000000" pitchFamily="18" charset="-122"/>
                  <a:sym typeface="思源宋体 CN" panose="02020400000000000000" pitchFamily="18" charset="-122"/>
                </a:rPr>
                <a:t>爱情</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，是一对男女基于一定客观物质条件和共同的人生理想，在各自内心中形成的相互间最真挚的爱慕，并渴望对方成为自己终身伴侣的最强烈、专一和稳定的感情。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人类男女间的爱情一般源于人的</a:t>
              </a:r>
              <a:r>
                <a:rPr lang="zh-CN" altLang="en-US" sz="1600" dirty="0">
                  <a:ln w="22225">
                    <a:solidFill>
                      <a:schemeClr val="accent2"/>
                    </a:solidFill>
                    <a:prstDash val="solid"/>
                  </a:ln>
                  <a:solidFill>
                    <a:schemeClr val="accent2">
                      <a:lumMod val="40000"/>
                      <a:lumOff val="60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自然属性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，但爱情又并非只决定于人的自然属性，它还受人的</a:t>
              </a:r>
              <a:r>
                <a:rPr lang="zh-CN" altLang="en-US" sz="1600" dirty="0">
                  <a:ln w="22225">
                    <a:solidFill>
                      <a:schemeClr val="accent2"/>
                    </a:solidFill>
                    <a:prstDash val="solid"/>
                  </a:ln>
                  <a:solidFill>
                    <a:schemeClr val="accent2">
                      <a:lumMod val="40000"/>
                      <a:lumOff val="60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社会属性</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的制约，即受人们在社会生活中的活动、地位、需要以及社会的伦理观念、价值观念等支配。它具有特定时代、民族、阶级、国家的具体特点，在爱的形式、内容、求爱方式等方面各不相同。</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爱情是婚姻的基础，但并不等同于婚姻。</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爱情的内容主要涉及生物因素、精神因素和社会因素三个方面。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一、爱情的内涵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46455" y="1245235"/>
            <a:ext cx="10511790" cy="4524375"/>
            <a:chOff x="-380758" y="1213367"/>
            <a:chExt cx="7281707" cy="4123571"/>
          </a:xfrm>
        </p:grpSpPr>
        <p:sp>
          <p:nvSpPr>
            <p:cNvPr id="6" name="矩形 5"/>
            <p:cNvSpPr/>
            <p:nvPr/>
          </p:nvSpPr>
          <p:spPr>
            <a:xfrm>
              <a:off x="-7303" y="1616754"/>
              <a:ext cx="4327500" cy="3449331"/>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爱情是</a:t>
              </a: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人的自然属性和社会属性的统一</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。爱情的自然属性就在于它是以性欲、性心理为自然基础并由此而发展起来的；爱情的社会属性则在于它是在男女两性自由、互爱基础上产生渴望在肉体和精神上融为一体的强烈倾慕之情。</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现代的爱情是两性间的一种特殊的社会精神关系，有其鲜明的现代特征；</a:t>
              </a: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自由、平等、强烈、持久、排他</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，必须以互爱为前提。</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爱情还具有崇高的</a:t>
              </a:r>
              <a:r>
                <a:rPr lang="zh-CN" altLang="en-US" sz="1600" b="1"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道德价值</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。作为一种社会现象，一种特定的人际间的亲密交往，要求情侣双方遵守社会的道德规范。确立正确的道德观念正是爱情的社会属性的本质要求，而爱情又有助于促进建立、完善和贯彻正确的道德规范。</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262554" y="160462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二、爱情形成的三要素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6" name="矩形 5"/>
          <p:cNvSpPr/>
          <p:nvPr/>
        </p:nvSpPr>
        <p:spPr>
          <a:xfrm>
            <a:off x="1318260" y="1382395"/>
            <a:ext cx="9944100" cy="460375"/>
          </a:xfrm>
          <a:prstGeom prst="rect">
            <a:avLst/>
          </a:prstGeom>
        </p:spPr>
        <p:txBody>
          <a:bodyPr wrap="square">
            <a:spAutoFit/>
          </a:bodyPr>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美国心理学家斯滕伯格提出爱情三角理论，认为爱情由激情、亲密和承诺三种基本成分组成（图 8-1）。</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3" name="图片 2" descr="8-1"/>
          <p:cNvPicPr>
            <a:picLocks noChangeAspect="1"/>
          </p:cNvPicPr>
          <p:nvPr/>
        </p:nvPicPr>
        <p:blipFill>
          <a:blip r:embed="rId1"/>
          <a:stretch>
            <a:fillRect/>
          </a:stretch>
        </p:blipFill>
        <p:spPr>
          <a:xfrm>
            <a:off x="6165215" y="2169160"/>
            <a:ext cx="4848225" cy="3072130"/>
          </a:xfrm>
          <a:prstGeom prst="rect">
            <a:avLst/>
          </a:prstGeom>
        </p:spPr>
      </p:pic>
      <p:sp>
        <p:nvSpPr>
          <p:cNvPr id="5" name="PA_库_Circle "/>
          <p:cNvSpPr/>
          <p:nvPr>
            <p:custDataLst>
              <p:tags r:id="rId2"/>
            </p:custDataLst>
          </p:nvPr>
        </p:nvSpPr>
        <p:spPr>
          <a:xfrm>
            <a:off x="1318260" y="3446050"/>
            <a:ext cx="508001" cy="508001"/>
          </a:xfrm>
          <a:prstGeom prst="ellipse">
            <a:avLst/>
          </a:prstGeom>
          <a:solidFill>
            <a:schemeClr val="accent1"/>
          </a:solidFill>
          <a:ln w="12700">
            <a:miter lim="400000"/>
          </a:ln>
        </p:spPr>
        <p:txBody>
          <a:bodyPr lIns="22860" rIns="22860"/>
          <a:lstStyle/>
          <a:p>
            <a:pPr defTabSz="914400">
              <a:defRPr sz="3600">
                <a:solidFill>
                  <a:srgbClr val="737572"/>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 name="PA_库_Circle "/>
          <p:cNvSpPr/>
          <p:nvPr>
            <p:custDataLst>
              <p:tags r:id="rId3"/>
            </p:custDataLst>
          </p:nvPr>
        </p:nvSpPr>
        <p:spPr>
          <a:xfrm>
            <a:off x="1318260" y="4885681"/>
            <a:ext cx="508001" cy="508001"/>
          </a:xfrm>
          <a:prstGeom prst="ellipse">
            <a:avLst/>
          </a:prstGeom>
          <a:solidFill>
            <a:schemeClr val="accent5"/>
          </a:solidFill>
          <a:ln w="12700">
            <a:miter lim="400000"/>
          </a:ln>
        </p:spPr>
        <p:txBody>
          <a:bodyPr lIns="22860" rIns="22860"/>
          <a:lstStyle/>
          <a:p>
            <a:pPr defTabSz="914400">
              <a:defRPr sz="3600">
                <a:solidFill>
                  <a:srgbClr val="737572"/>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7" name="PA_库_Circle "/>
          <p:cNvSpPr/>
          <p:nvPr>
            <p:custDataLst>
              <p:tags r:id="rId4"/>
            </p:custDataLst>
          </p:nvPr>
        </p:nvSpPr>
        <p:spPr>
          <a:xfrm>
            <a:off x="1318260" y="2021753"/>
            <a:ext cx="508001" cy="508001"/>
          </a:xfrm>
          <a:prstGeom prst="ellipse">
            <a:avLst/>
          </a:prstGeom>
          <a:solidFill>
            <a:schemeClr val="accent4"/>
          </a:solidFill>
          <a:ln w="12700">
            <a:miter lim="400000"/>
          </a:ln>
        </p:spPr>
        <p:txBody>
          <a:bodyPr lIns="22860" rIns="22860"/>
          <a:lstStyle/>
          <a:p>
            <a:pPr defTabSz="914400">
              <a:defRPr sz="3600">
                <a:solidFill>
                  <a:srgbClr val="737572"/>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PA_库_Create awesome and Unique presentation slides with these creative layouts,It’s easy to change colors"/>
          <p:cNvSpPr/>
          <p:nvPr>
            <p:custDataLst>
              <p:tags r:id="rId5"/>
            </p:custDataLst>
          </p:nvPr>
        </p:nvSpPr>
        <p:spPr>
          <a:xfrm>
            <a:off x="2008685" y="2496862"/>
            <a:ext cx="3683001" cy="330200"/>
          </a:xfrm>
          <a:prstGeom prst="rect">
            <a:avLst/>
          </a:prstGeom>
          <a:ln w="12700">
            <a:miter lim="400000"/>
          </a:ln>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激情是爱情中的性欲成分，是情绪上的着迷。</a:t>
            </a:r>
            <a:endPar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9" name="PA_库_Create awesome and Unique presentation slides with these creative layouts,It’s easy to change colors"/>
          <p:cNvSpPr/>
          <p:nvPr>
            <p:custDataLst>
              <p:tags r:id="rId6"/>
            </p:custDataLst>
          </p:nvPr>
        </p:nvSpPr>
        <p:spPr>
          <a:xfrm>
            <a:off x="2008685" y="3934298"/>
            <a:ext cx="3683001" cy="330200"/>
          </a:xfrm>
          <a:prstGeom prst="rect">
            <a:avLst/>
          </a:prstGeom>
          <a:ln w="12700">
            <a:miter lim="400000"/>
          </a:ln>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亲密是指在爱情关系中能够引起的温暖体验</a:t>
            </a:r>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字魂105号-简雅黑" panose="00000500000000000000" pitchFamily="2" charset="-122"/>
              </a:rPr>
              <a:t>。</a:t>
            </a:r>
            <a:endPar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字魂105号-简雅黑" panose="00000500000000000000" pitchFamily="2" charset="-122"/>
            </a:endParaRPr>
          </a:p>
        </p:txBody>
      </p:sp>
      <p:sp>
        <p:nvSpPr>
          <p:cNvPr id="10" name="PA_库_Create awesome and Unique presentation slides with these creative layouts,It’s easy to change colors"/>
          <p:cNvSpPr/>
          <p:nvPr>
            <p:custDataLst>
              <p:tags r:id="rId7"/>
            </p:custDataLst>
          </p:nvPr>
        </p:nvSpPr>
        <p:spPr>
          <a:xfrm>
            <a:off x="2008685" y="5325269"/>
            <a:ext cx="3683001" cy="330200"/>
          </a:xfrm>
          <a:prstGeom prst="rect">
            <a:avLst/>
          </a:prstGeom>
          <a:ln w="12700">
            <a:miter lim="400000"/>
          </a:ln>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承诺指维持关系的决定期许或担保。</a:t>
            </a:r>
            <a:endParaRPr lang="zh-CN" altLang="en-US" sz="1400" dirty="0">
              <a:solidFill>
                <a:schemeClr val="tx1">
                  <a:lumMod val="75000"/>
                  <a:lumOff val="25000"/>
                </a:schemeClr>
              </a:solidFill>
              <a:latin typeface="思源宋体 CN" panose="02020400000000000000" pitchFamily="18" charset="-122"/>
              <a:ea typeface="思源宋体 CN" panose="02020400000000000000" pitchFamily="18" charset="-122"/>
              <a:sym typeface="字魂105号-简雅黑" panose="00000500000000000000" pitchFamily="2" charset="-122"/>
            </a:endParaRPr>
          </a:p>
        </p:txBody>
      </p:sp>
      <p:sp>
        <p:nvSpPr>
          <p:cNvPr id="11" name="PA_库_UniqueSlides "/>
          <p:cNvSpPr/>
          <p:nvPr>
            <p:custDataLst>
              <p:tags r:id="rId8"/>
            </p:custDataLst>
          </p:nvPr>
        </p:nvSpPr>
        <p:spPr>
          <a:xfrm>
            <a:off x="2010802" y="1943273"/>
            <a:ext cx="561340" cy="358140"/>
          </a:xfrm>
          <a:prstGeom prst="rect">
            <a:avLst/>
          </a:prstGeom>
          <a:ln w="12700">
            <a:miter lim="400000"/>
          </a:ln>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激情</a:t>
            </a:r>
            <a:endParaRPr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2" name="PA_库_UniqueSlides "/>
          <p:cNvSpPr/>
          <p:nvPr>
            <p:custDataLst>
              <p:tags r:id="rId9"/>
            </p:custDataLst>
          </p:nvPr>
        </p:nvSpPr>
        <p:spPr>
          <a:xfrm>
            <a:off x="2010802" y="3365849"/>
            <a:ext cx="561340" cy="358140"/>
          </a:xfrm>
          <a:prstGeom prst="rect">
            <a:avLst/>
          </a:prstGeom>
          <a:ln w="12700">
            <a:miter lim="400000"/>
          </a:ln>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亲密</a:t>
            </a:r>
            <a:endParaRPr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3" name="PA_库_UniqueSlides "/>
          <p:cNvSpPr/>
          <p:nvPr>
            <p:custDataLst>
              <p:tags r:id="rId10"/>
            </p:custDataLst>
          </p:nvPr>
        </p:nvSpPr>
        <p:spPr>
          <a:xfrm>
            <a:off x="2010802" y="4803285"/>
            <a:ext cx="561340" cy="358140"/>
          </a:xfrm>
          <a:prstGeom prst="rect">
            <a:avLst/>
          </a:prstGeom>
          <a:ln w="12700">
            <a:miter lim="400000"/>
          </a:ln>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承诺</a:t>
            </a:r>
            <a:endParaRPr sz="2000"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4" name="PA_库_形状 "/>
          <p:cNvSpPr/>
          <p:nvPr>
            <p:custDataLst>
              <p:tags r:id="rId11"/>
            </p:custDataLst>
          </p:nvPr>
        </p:nvSpPr>
        <p:spPr>
          <a:xfrm>
            <a:off x="1453542" y="5036236"/>
            <a:ext cx="222604" cy="221662"/>
          </a:xfrm>
          <a:custGeom>
            <a:avLst/>
            <a:gdLst/>
            <a:ahLst/>
            <a:cxnLst>
              <a:cxn ang="0">
                <a:pos x="wd2" y="hd2"/>
              </a:cxn>
              <a:cxn ang="5400000">
                <a:pos x="wd2" y="hd2"/>
              </a:cxn>
              <a:cxn ang="10800000">
                <a:pos x="wd2" y="hd2"/>
              </a:cxn>
              <a:cxn ang="16200000">
                <a:pos x="wd2" y="hd2"/>
              </a:cxn>
            </a:cxnLst>
            <a:rect l="0" t="0" r="r" b="b"/>
            <a:pathLst>
              <a:path w="19273" h="19365" extrusionOk="0">
                <a:moveTo>
                  <a:pt x="11045" y="11319"/>
                </a:moveTo>
                <a:cubicBezTo>
                  <a:pt x="9338" y="13030"/>
                  <a:pt x="7144" y="14740"/>
                  <a:pt x="6315" y="13909"/>
                </a:cubicBezTo>
                <a:cubicBezTo>
                  <a:pt x="4999" y="12590"/>
                  <a:pt x="4121" y="11710"/>
                  <a:pt x="1537" y="13909"/>
                </a:cubicBezTo>
                <a:cubicBezTo>
                  <a:pt x="-1486" y="16060"/>
                  <a:pt x="659" y="17770"/>
                  <a:pt x="1976" y="18650"/>
                </a:cubicBezTo>
                <a:cubicBezTo>
                  <a:pt x="3244" y="20360"/>
                  <a:pt x="8461" y="19089"/>
                  <a:pt x="13629" y="13909"/>
                </a:cubicBezTo>
                <a:cubicBezTo>
                  <a:pt x="18798" y="8729"/>
                  <a:pt x="20114" y="3500"/>
                  <a:pt x="18798" y="1741"/>
                </a:cubicBezTo>
                <a:cubicBezTo>
                  <a:pt x="17530" y="470"/>
                  <a:pt x="16213" y="-1240"/>
                  <a:pt x="14068" y="1350"/>
                </a:cubicBezTo>
                <a:cubicBezTo>
                  <a:pt x="11923" y="3940"/>
                  <a:pt x="12800" y="4771"/>
                  <a:pt x="14068" y="6139"/>
                </a:cubicBezTo>
                <a:cubicBezTo>
                  <a:pt x="14946" y="6921"/>
                  <a:pt x="13239" y="9120"/>
                  <a:pt x="11045" y="11319"/>
                </a:cubicBezTo>
              </a:path>
            </a:pathLst>
          </a:custGeom>
          <a:solidFill>
            <a:srgbClr val="FFFFFF"/>
          </a:solidFill>
          <a:ln w="12700">
            <a:miter lim="400000"/>
          </a:ln>
        </p:spPr>
        <p:txBody>
          <a:bodyPr lIns="22860" rIns="22860" anchor="ctr"/>
          <a:lstStyle/>
          <a:p>
            <a:pPr defTabSz="609600">
              <a:defRPr sz="3600">
                <a:solidFill>
                  <a:srgbClr val="7F7F7F"/>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5" name="PA_库_形状 "/>
          <p:cNvSpPr/>
          <p:nvPr>
            <p:custDataLst>
              <p:tags r:id="rId12"/>
            </p:custDataLst>
          </p:nvPr>
        </p:nvSpPr>
        <p:spPr>
          <a:xfrm>
            <a:off x="1496077" y="2139144"/>
            <a:ext cx="152367" cy="273219"/>
          </a:xfrm>
          <a:custGeom>
            <a:avLst/>
            <a:gdLst/>
            <a:ahLst/>
            <a:cxnLst>
              <a:cxn ang="0">
                <a:pos x="wd2" y="hd2"/>
              </a:cxn>
              <a:cxn ang="5400000">
                <a:pos x="wd2" y="hd2"/>
              </a:cxn>
              <a:cxn ang="10800000">
                <a:pos x="wd2" y="hd2"/>
              </a:cxn>
              <a:cxn ang="16200000">
                <a:pos x="wd2" y="hd2"/>
              </a:cxn>
            </a:cxnLst>
            <a:rect l="0" t="0" r="r" b="b"/>
            <a:pathLst>
              <a:path w="19935" h="21123" extrusionOk="0">
                <a:moveTo>
                  <a:pt x="19598" y="15284"/>
                </a:moveTo>
                <a:cubicBezTo>
                  <a:pt x="15163" y="7074"/>
                  <a:pt x="15163" y="7074"/>
                  <a:pt x="15163" y="7074"/>
                </a:cubicBezTo>
                <a:cubicBezTo>
                  <a:pt x="13876" y="5221"/>
                  <a:pt x="9441" y="3705"/>
                  <a:pt x="5651" y="4463"/>
                </a:cubicBezTo>
                <a:cubicBezTo>
                  <a:pt x="2504" y="379"/>
                  <a:pt x="2504" y="379"/>
                  <a:pt x="2504" y="379"/>
                </a:cubicBezTo>
                <a:cubicBezTo>
                  <a:pt x="1860" y="0"/>
                  <a:pt x="1288" y="0"/>
                  <a:pt x="644" y="0"/>
                </a:cubicBezTo>
                <a:cubicBezTo>
                  <a:pt x="0" y="379"/>
                  <a:pt x="0" y="758"/>
                  <a:pt x="0" y="1137"/>
                </a:cubicBezTo>
                <a:cubicBezTo>
                  <a:pt x="3791" y="5221"/>
                  <a:pt x="3791" y="5221"/>
                  <a:pt x="3791" y="5221"/>
                </a:cubicBezTo>
                <a:cubicBezTo>
                  <a:pt x="1288" y="5937"/>
                  <a:pt x="-715" y="8168"/>
                  <a:pt x="644" y="10063"/>
                </a:cubicBezTo>
                <a:cubicBezTo>
                  <a:pt x="4435" y="18274"/>
                  <a:pt x="4435" y="18274"/>
                  <a:pt x="4435" y="18274"/>
                </a:cubicBezTo>
                <a:cubicBezTo>
                  <a:pt x="5078" y="20505"/>
                  <a:pt x="9441" y="21600"/>
                  <a:pt x="13876" y="20926"/>
                </a:cubicBezTo>
                <a:cubicBezTo>
                  <a:pt x="18382" y="19747"/>
                  <a:pt x="20885" y="17137"/>
                  <a:pt x="19598" y="15284"/>
                </a:cubicBezTo>
                <a:close/>
                <a:moveTo>
                  <a:pt x="8225" y="9347"/>
                </a:moveTo>
                <a:cubicBezTo>
                  <a:pt x="6938" y="9726"/>
                  <a:pt x="5651" y="9347"/>
                  <a:pt x="5078" y="8547"/>
                </a:cubicBezTo>
                <a:cubicBezTo>
                  <a:pt x="4435" y="7832"/>
                  <a:pt x="5078" y="6695"/>
                  <a:pt x="6294" y="6695"/>
                </a:cubicBezTo>
                <a:cubicBezTo>
                  <a:pt x="8225" y="6316"/>
                  <a:pt x="9441" y="6695"/>
                  <a:pt x="9441" y="7495"/>
                </a:cubicBezTo>
                <a:cubicBezTo>
                  <a:pt x="10085" y="8168"/>
                  <a:pt x="9441" y="9347"/>
                  <a:pt x="8225" y="9347"/>
                </a:cubicBezTo>
                <a:close/>
              </a:path>
            </a:pathLst>
          </a:custGeom>
          <a:solidFill>
            <a:srgbClr val="FFFFFF"/>
          </a:solidFill>
          <a:ln w="12700">
            <a:miter lim="400000"/>
          </a:ln>
        </p:spPr>
        <p:txBody>
          <a:bodyPr lIns="22860" rIns="22860" anchor="ctr"/>
          <a:lstStyle/>
          <a:p>
            <a:pPr defTabSz="609600">
              <a:defRPr sz="3600">
                <a:solidFill>
                  <a:srgbClr val="7F7F7F"/>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6" name="PA_库_形状 "/>
          <p:cNvSpPr/>
          <p:nvPr>
            <p:custDataLst>
              <p:tags r:id="rId13"/>
            </p:custDataLst>
          </p:nvPr>
        </p:nvSpPr>
        <p:spPr>
          <a:xfrm>
            <a:off x="1488025" y="3572885"/>
            <a:ext cx="144045" cy="249238"/>
          </a:xfrm>
          <a:custGeom>
            <a:avLst/>
            <a:gdLst/>
            <a:ahLst/>
            <a:cxnLst>
              <a:cxn ang="0">
                <a:pos x="wd2" y="hd2"/>
              </a:cxn>
              <a:cxn ang="5400000">
                <a:pos x="wd2" y="hd2"/>
              </a:cxn>
              <a:cxn ang="10800000">
                <a:pos x="wd2" y="hd2"/>
              </a:cxn>
              <a:cxn ang="16200000">
                <a:pos x="wd2" y="hd2"/>
              </a:cxn>
            </a:cxnLst>
            <a:rect l="0" t="0" r="r" b="b"/>
            <a:pathLst>
              <a:path w="21600" h="21600" extrusionOk="0">
                <a:moveTo>
                  <a:pt x="18230" y="0"/>
                </a:moveTo>
                <a:cubicBezTo>
                  <a:pt x="3370" y="0"/>
                  <a:pt x="3370" y="0"/>
                  <a:pt x="3370" y="0"/>
                </a:cubicBezTo>
                <a:cubicBezTo>
                  <a:pt x="1302" y="0"/>
                  <a:pt x="0" y="797"/>
                  <a:pt x="0" y="1948"/>
                </a:cubicBezTo>
                <a:cubicBezTo>
                  <a:pt x="0" y="19210"/>
                  <a:pt x="0" y="19210"/>
                  <a:pt x="0" y="19210"/>
                </a:cubicBezTo>
                <a:cubicBezTo>
                  <a:pt x="0" y="20361"/>
                  <a:pt x="1302" y="21600"/>
                  <a:pt x="3370" y="21600"/>
                </a:cubicBezTo>
                <a:cubicBezTo>
                  <a:pt x="18230" y="21600"/>
                  <a:pt x="18230" y="21600"/>
                  <a:pt x="18230" y="21600"/>
                </a:cubicBezTo>
                <a:cubicBezTo>
                  <a:pt x="20298" y="21600"/>
                  <a:pt x="21600" y="20361"/>
                  <a:pt x="21600" y="19210"/>
                </a:cubicBezTo>
                <a:cubicBezTo>
                  <a:pt x="21600" y="1948"/>
                  <a:pt x="21600" y="1948"/>
                  <a:pt x="21600" y="1948"/>
                </a:cubicBezTo>
                <a:cubicBezTo>
                  <a:pt x="21600" y="797"/>
                  <a:pt x="20298" y="0"/>
                  <a:pt x="18230" y="0"/>
                </a:cubicBezTo>
                <a:close/>
                <a:moveTo>
                  <a:pt x="10800" y="20361"/>
                </a:moveTo>
                <a:cubicBezTo>
                  <a:pt x="9421" y="20361"/>
                  <a:pt x="8119" y="19962"/>
                  <a:pt x="8119" y="19608"/>
                </a:cubicBezTo>
                <a:cubicBezTo>
                  <a:pt x="8119" y="18811"/>
                  <a:pt x="9421" y="18413"/>
                  <a:pt x="10800" y="18413"/>
                </a:cubicBezTo>
                <a:cubicBezTo>
                  <a:pt x="12179" y="18413"/>
                  <a:pt x="13481" y="18811"/>
                  <a:pt x="13481" y="19608"/>
                </a:cubicBezTo>
                <a:cubicBezTo>
                  <a:pt x="13481" y="19962"/>
                  <a:pt x="12179" y="20361"/>
                  <a:pt x="10800" y="20361"/>
                </a:cubicBezTo>
                <a:close/>
                <a:moveTo>
                  <a:pt x="18919" y="17262"/>
                </a:moveTo>
                <a:cubicBezTo>
                  <a:pt x="2681" y="17262"/>
                  <a:pt x="2681" y="17262"/>
                  <a:pt x="2681" y="17262"/>
                </a:cubicBezTo>
                <a:cubicBezTo>
                  <a:pt x="2681" y="2744"/>
                  <a:pt x="2681" y="2744"/>
                  <a:pt x="2681" y="2744"/>
                </a:cubicBezTo>
                <a:cubicBezTo>
                  <a:pt x="18919" y="2744"/>
                  <a:pt x="18919" y="2744"/>
                  <a:pt x="18919" y="2744"/>
                </a:cubicBezTo>
                <a:lnTo>
                  <a:pt x="18919" y="17262"/>
                </a:lnTo>
                <a:close/>
              </a:path>
            </a:pathLst>
          </a:custGeom>
          <a:solidFill>
            <a:srgbClr val="FFFFFF"/>
          </a:solidFill>
          <a:ln w="12700">
            <a:miter lim="400000"/>
          </a:ln>
        </p:spPr>
        <p:txBody>
          <a:bodyPr lIns="22860" rIns="22860" anchor="ctr"/>
          <a:lstStyle/>
          <a:p>
            <a:pPr defTabSz="609600">
              <a:defRPr sz="3600">
                <a:solidFill>
                  <a:srgbClr val="7F7F7F"/>
                </a:solidFill>
                <a:latin typeface="Lato Light"/>
                <a:ea typeface="Lato Light"/>
                <a:cs typeface="Lato Light"/>
                <a:sym typeface="Lato Light"/>
              </a:defRPr>
            </a:pPr>
            <a:endParaRPr>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250"/>
                                  </p:stCondLst>
                                  <p:endCondLst>
                                    <p:cond evt="begin" delay="0">
                                      <p:tn val="5"/>
                                    </p:cond>
                                  </p:endCondLst>
                                  <p:childTnLst>
                                    <p:set>
                                      <p:cBhvr>
                                        <p:cTn id="6"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7" dur="1500" fill="hold"/>
                                        <p:tgtEl>
                                          <p:spTgt spid="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8" dur="1500" fill="hold"/>
                                        <p:tgtEl>
                                          <p:spTgt spid="5">
                                            <p:txEl>
                                              <p:charRg st="4294967295" end="4294967295"/>
                                            </p:txEl>
                                          </p:spTgt>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2">
                                            <p:txEl>
                                              <p:charRg st="4294967295" end="4294967295"/>
                                            </p:txEl>
                                          </p:spTgt>
                                        </p:tgtEl>
                                        <p:attrNameLst>
                                          <p:attrName>style.visibility</p:attrName>
                                        </p:attrNameLst>
                                      </p:cBhvr>
                                      <p:to>
                                        <p:strVal val="visible"/>
                                      </p:to>
                                    </p:set>
                                    <p:anim calcmode="lin" valueType="num">
                                      <p:cBhvr additive="base">
                                        <p:cTn id="11" dur="1500" fill="hold"/>
                                        <p:tgtEl>
                                          <p:spTgt spid="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2">
                                            <p:txEl>
                                              <p:charRg st="4294967295" end="4294967295"/>
                                            </p:txEl>
                                          </p:spTgt>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250"/>
                                  </p:stCondLst>
                                  <p:endCondLst>
                                    <p:cond evt="begin" delay="0">
                                      <p:tn val="13"/>
                                    </p:cond>
                                  </p:endCondLst>
                                  <p:childTnLst>
                                    <p:set>
                                      <p:cBhvr>
                                        <p:cTn id="14" dur="1" fill="hold">
                                          <p:stCondLst>
                                            <p:cond delay="0"/>
                                          </p:stCondLst>
                                        </p:cTn>
                                        <p:tgtEl>
                                          <p:spTgt spid="7">
                                            <p:txEl>
                                              <p:charRg st="4294967295" end="4294967295"/>
                                            </p:txEl>
                                          </p:spTgt>
                                        </p:tgtEl>
                                        <p:attrNameLst>
                                          <p:attrName>style.visibility</p:attrName>
                                        </p:attrNameLst>
                                      </p:cBhvr>
                                      <p:to>
                                        <p:strVal val="visible"/>
                                      </p:to>
                                    </p:set>
                                    <p:anim calcmode="lin" valueType="num">
                                      <p:cBhvr additive="base">
                                        <p:cTn id="15" dur="1500" fill="hold"/>
                                        <p:tgtEl>
                                          <p:spTgt spid="7">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6" dur="1500" fill="hold"/>
                                        <p:tgtEl>
                                          <p:spTgt spid="7">
                                            <p:txEl>
                                              <p:charRg st="4294967295" end="4294967295"/>
                                            </p:txEl>
                                          </p:spTgt>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19" dur="1500" fill="hold"/>
                                        <p:tgtEl>
                                          <p:spTgt spid="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0" dur="1500" fill="hold"/>
                                        <p:tgtEl>
                                          <p:spTgt spid="8">
                                            <p:txEl>
                                              <p:charRg st="4294967295" end="4294967295"/>
                                            </p:txEl>
                                          </p:spTgt>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23" dur="1500" fill="hold"/>
                                        <p:tgtEl>
                                          <p:spTgt spid="9">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9">
                                            <p:txEl>
                                              <p:charRg st="4294967295" end="4294967295"/>
                                            </p:txEl>
                                          </p:spTgt>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10">
                                            <p:txEl>
                                              <p:charRg st="4294967295" end="4294967295"/>
                                            </p:txEl>
                                          </p:spTgt>
                                        </p:tgtEl>
                                        <p:attrNameLst>
                                          <p:attrName>style.visibility</p:attrName>
                                        </p:attrNameLst>
                                      </p:cBhvr>
                                      <p:to>
                                        <p:strVal val="visible"/>
                                      </p:to>
                                    </p:set>
                                    <p:anim calcmode="lin" valueType="num">
                                      <p:cBhvr additive="base">
                                        <p:cTn id="27" dur="1500" fill="hold"/>
                                        <p:tgtEl>
                                          <p:spTgt spid="10">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8" dur="1500" fill="hold"/>
                                        <p:tgtEl>
                                          <p:spTgt spid="10">
                                            <p:txEl>
                                              <p:charRg st="4294967295" end="4294967295"/>
                                            </p:txEl>
                                          </p:spTgt>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31" dur="1500" fill="hold"/>
                                        <p:tgtEl>
                                          <p:spTgt spid="11">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2" dur="1500" fill="hold"/>
                                        <p:tgtEl>
                                          <p:spTgt spid="11">
                                            <p:txEl>
                                              <p:charRg st="4294967295" end="4294967295"/>
                                            </p:txEl>
                                          </p:spTgt>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2">
                                            <p:txEl>
                                              <p:charRg st="4294967295" end="4294967295"/>
                                            </p:txEl>
                                          </p:spTgt>
                                        </p:tgtEl>
                                        <p:attrNameLst>
                                          <p:attrName>style.visibility</p:attrName>
                                        </p:attrNameLst>
                                      </p:cBhvr>
                                      <p:to>
                                        <p:strVal val="visible"/>
                                      </p:to>
                                    </p:set>
                                    <p:anim calcmode="lin" valueType="num">
                                      <p:cBhvr additive="base">
                                        <p:cTn id="35" dur="1500" fill="hold"/>
                                        <p:tgtEl>
                                          <p:spTgt spid="12">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36" dur="1500" fill="hold"/>
                                        <p:tgtEl>
                                          <p:spTgt spid="12">
                                            <p:txEl>
                                              <p:charRg st="4294967295" end="4294967295"/>
                                            </p:txEl>
                                          </p:spTgt>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50"/>
                                  </p:stCondLst>
                                  <p:childTnLst>
                                    <p:set>
                                      <p:cBhvr>
                                        <p:cTn id="38" dur="1" fill="hold">
                                          <p:stCondLst>
                                            <p:cond delay="0"/>
                                          </p:stCondLst>
                                        </p:cTn>
                                        <p:tgtEl>
                                          <p:spTgt spid="13">
                                            <p:txEl>
                                              <p:charRg st="4294967295" end="4294967295"/>
                                            </p:txEl>
                                          </p:spTgt>
                                        </p:tgtEl>
                                        <p:attrNameLst>
                                          <p:attrName>style.visibility</p:attrName>
                                        </p:attrNameLst>
                                      </p:cBhvr>
                                      <p:to>
                                        <p:strVal val="visible"/>
                                      </p:to>
                                    </p:set>
                                    <p:anim calcmode="lin" valueType="num">
                                      <p:cBhvr additive="base">
                                        <p:cTn id="39" dur="1500" fill="hold"/>
                                        <p:tgtEl>
                                          <p:spTgt spid="13">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0" dur="1500" fill="hold"/>
                                        <p:tgtEl>
                                          <p:spTgt spid="13">
                                            <p:txEl>
                                              <p:charRg st="4294967295" end="4294967295"/>
                                            </p:txEl>
                                          </p:spTgt>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nodePh="1">
                                  <p:stCondLst>
                                    <p:cond delay="250"/>
                                  </p:stCondLst>
                                  <p:endCondLst>
                                    <p:cond evt="begin" delay="0">
                                      <p:tn val="41"/>
                                    </p:cond>
                                  </p:endCondLst>
                                  <p:childTnLst>
                                    <p:set>
                                      <p:cBhvr>
                                        <p:cTn id="42" dur="1" fill="hold">
                                          <p:stCondLst>
                                            <p:cond delay="0"/>
                                          </p:stCondLst>
                                        </p:cTn>
                                        <p:tgtEl>
                                          <p:spTgt spid="14">
                                            <p:txEl>
                                              <p:charRg st="4294967295" end="4294967295"/>
                                            </p:txEl>
                                          </p:spTgt>
                                        </p:tgtEl>
                                        <p:attrNameLst>
                                          <p:attrName>style.visibility</p:attrName>
                                        </p:attrNameLst>
                                      </p:cBhvr>
                                      <p:to>
                                        <p:strVal val="visible"/>
                                      </p:to>
                                    </p:set>
                                    <p:anim calcmode="lin" valueType="num">
                                      <p:cBhvr additive="base">
                                        <p:cTn id="43" dur="1500" fill="hold"/>
                                        <p:tgtEl>
                                          <p:spTgt spid="14">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4" dur="1500" fill="hold"/>
                                        <p:tgtEl>
                                          <p:spTgt spid="14">
                                            <p:txEl>
                                              <p:charRg st="4294967295" end="4294967295"/>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nodePh="1">
                                  <p:stCondLst>
                                    <p:cond delay="250"/>
                                  </p:stCondLst>
                                  <p:endCondLst>
                                    <p:cond evt="begin" delay="0">
                                      <p:tn val="45"/>
                                    </p:cond>
                                  </p:endCondLst>
                                  <p:childTnLst>
                                    <p:set>
                                      <p:cBhvr>
                                        <p:cTn id="46" dur="1" fill="hold">
                                          <p:stCondLst>
                                            <p:cond delay="0"/>
                                          </p:stCondLst>
                                        </p:cTn>
                                        <p:tgtEl>
                                          <p:spTgt spid="15">
                                            <p:txEl>
                                              <p:charRg st="4294967295" end="4294967295"/>
                                            </p:txEl>
                                          </p:spTgt>
                                        </p:tgtEl>
                                        <p:attrNameLst>
                                          <p:attrName>style.visibility</p:attrName>
                                        </p:attrNameLst>
                                      </p:cBhvr>
                                      <p:to>
                                        <p:strVal val="visible"/>
                                      </p:to>
                                    </p:set>
                                    <p:anim calcmode="lin" valueType="num">
                                      <p:cBhvr additive="base">
                                        <p:cTn id="47" dur="1500" fill="hold"/>
                                        <p:tgtEl>
                                          <p:spTgt spid="1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48" dur="1500" fill="hold"/>
                                        <p:tgtEl>
                                          <p:spTgt spid="15">
                                            <p:txEl>
                                              <p:charRg st="4294967295" end="4294967295"/>
                                            </p:txEl>
                                          </p:spTgt>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nodePh="1">
                                  <p:stCondLst>
                                    <p:cond delay="250"/>
                                  </p:stCondLst>
                                  <p:endCondLst>
                                    <p:cond evt="begin" delay="0">
                                      <p:tn val="49"/>
                                    </p:cond>
                                  </p:endCondLst>
                                  <p:childTnLst>
                                    <p:set>
                                      <p:cBhvr>
                                        <p:cTn id="50"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51" dur="1500" fill="hold"/>
                                        <p:tgtEl>
                                          <p:spTgt spid="16">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52" dur="1500" fill="hold"/>
                                        <p:tgtEl>
                                          <p:spTgt spid="16">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2" grpId="0" bldLvl="0" animBg="1" autoUpdateAnimBg="0"/>
      <p:bldP spid="7" grpId="0" bldLvl="0" animBg="1" autoUpdateAnimBg="0"/>
      <p:bldP spid="8" grpId="0" autoUpdateAnimBg="0"/>
      <p:bldP spid="9" grpId="0" autoUpdateAnimBg="0"/>
      <p:bldP spid="10" grpId="0" autoUpdateAnimBg="0"/>
      <p:bldP spid="11" grpId="0" autoUpdateAnimBg="0"/>
      <p:bldP spid="12" grpId="0" autoUpdateAnimBg="0"/>
      <p:bldP spid="13" grpId="0" autoUpdateAnimBg="0"/>
      <p:bldP spid="14" grpId="0" bldLvl="0" animBg="1" autoUpdateAnimBg="0"/>
      <p:bldP spid="15" grpId="0" bldLvl="0" animBg="1" autoUpdateAnimBg="0"/>
      <p:bldP spid="16" grpId="0" bldLvl="0" animBg="1" autoUpdateAnimBg="0"/>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0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114.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5.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6.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7.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8.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19.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1.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2.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3.xml><?xml version="1.0" encoding="utf-8"?>
<p:tagLst xmlns:p="http://schemas.openxmlformats.org/presentationml/2006/main">
  <p:tag name="KSO_WM_DIAGRAM_VIRTUALLY_FRAME" val="{&quot;height&quot;:360.0104724409449,&quot;left&quot;:93.44496062992127,&quot;top&quot;:120.29401574803148,&quot;width&quot;:453.59393700787405}"/>
</p:tagLst>
</file>

<file path=ppt/tags/tag124.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5.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6.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7.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8.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29.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30.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1.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2.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3.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4.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5.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6.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7.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8.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39.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40.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1.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2.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3.xml><?xml version="1.0" encoding="utf-8"?>
<p:tagLst xmlns:p="http://schemas.openxmlformats.org/presentationml/2006/main">
  <p:tag name="KSO_WM_DIAGRAM_VIRTUALLY_FRAME" val="{&quot;height&quot;:266.5731496062992,&quot;left&quot;:107.15393700787402,&quot;top&quot;:165.94503937007875,&quot;width&quot;:684.246062992126}"/>
</p:tagLst>
</file>

<file path=ppt/tags/tag144.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 name="resource_record_key" val="{&quot;13&quot;:[4364974]}"/>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27.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28.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29.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1.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2.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3.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4.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5.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6.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7.xml><?xml version="1.0" encoding="utf-8"?>
<p:tagLst xmlns:p="http://schemas.openxmlformats.org/presentationml/2006/main">
  <p:tag name="PA" val="v4.0.0"/>
  <p:tag name="KSO_WM_DIAGRAM_VIRTUALLY_FRAME" val="{&quot;height&quot;:309.7093700787401,&quot;left&quot;:480,&quot;top&quot;:133.37685039370078,&quot;width&quot;:344.36425196850394}"/>
</p:tagLst>
</file>

<file path=ppt/tags/tag38.xml><?xml version="1.0" encoding="utf-8"?>
<p:tagLst xmlns:p="http://schemas.openxmlformats.org/presentationml/2006/main">
  <p:tag name="KSO_WM_DIAGRAM_VIRTUALLY_FRAME" val="{&quot;height&quot;:382.9283464566929,&quot;left&quot;:182.75,&quot;top&quot;:46.5,&quot;width&quot;:929.3}"/>
</p:tagLst>
</file>

<file path=ppt/tags/tag39.xml><?xml version="1.0" encoding="utf-8"?>
<p:tagLst xmlns:p="http://schemas.openxmlformats.org/presentationml/2006/main">
  <p:tag name="KSO_WM_DIAGRAM_VIRTUALLY_FRAME" val="{&quot;height&quot;:382.9283464566929,&quot;left&quot;:182.75,&quot;top&quot;:46.5,&quot;width&quot;:929.3}"/>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82.9283464566929,&quot;left&quot;:182.75,&quot;top&quot;:46.5,&quot;width&quot;:929.3}"/>
</p:tagLst>
</file>

<file path=ppt/tags/tag41.xml><?xml version="1.0" encoding="utf-8"?>
<p:tagLst xmlns:p="http://schemas.openxmlformats.org/presentationml/2006/main">
  <p:tag name="KSO_WM_DIAGRAM_VIRTUALLY_FRAME" val="{&quot;height&quot;:382.9283464566929,&quot;left&quot;:182.75,&quot;top&quot;:46.5,&quot;width&quot;:929.3}"/>
</p:tagLst>
</file>

<file path=ppt/tags/tag42.xml><?xml version="1.0" encoding="utf-8"?>
<p:tagLst xmlns:p="http://schemas.openxmlformats.org/presentationml/2006/main">
  <p:tag name="KSO_WM_DIAGRAM_VIRTUALLY_FRAME" val="{&quot;height&quot;:382.9283464566929,&quot;left&quot;:182.75,&quot;top&quot;:46.5,&quot;width&quot;:929.3}"/>
</p:tagLst>
</file>

<file path=ppt/tags/tag43.xml><?xml version="1.0" encoding="utf-8"?>
<p:tagLst xmlns:p="http://schemas.openxmlformats.org/presentationml/2006/main">
  <p:tag name="KSO_WM_DIAGRAM_VIRTUALLY_FRAME" val="{&quot;height&quot;:382.9283464566929,&quot;left&quot;:182.75,&quot;top&quot;:46.5,&quot;width&quot;:929.3}"/>
</p:tagLst>
</file>

<file path=ppt/tags/tag44.xml><?xml version="1.0" encoding="utf-8"?>
<p:tagLst xmlns:p="http://schemas.openxmlformats.org/presentationml/2006/main">
  <p:tag name="KSO_WM_DIAGRAM_VIRTUALLY_FRAME" val="{&quot;height&quot;:382.9283464566929,&quot;left&quot;:182.75,&quot;top&quot;:46.5,&quot;width&quot;:929.3}"/>
</p:tagLst>
</file>

<file path=ppt/tags/tag45.xml><?xml version="1.0" encoding="utf-8"?>
<p:tagLst xmlns:p="http://schemas.openxmlformats.org/presentationml/2006/main">
  <p:tag name="KSO_WM_DIAGRAM_VIRTUALLY_FRAME" val="{&quot;height&quot;:382.9283464566929,&quot;left&quot;:182.75,&quot;top&quot;:46.5,&quot;width&quot;:929.3}"/>
</p:tagLst>
</file>

<file path=ppt/tags/tag46.xml><?xml version="1.0" encoding="utf-8"?>
<p:tagLst xmlns:p="http://schemas.openxmlformats.org/presentationml/2006/main">
  <p:tag name="KSO_WM_DIAGRAM_VIRTUALLY_FRAME" val="{&quot;height&quot;:382.9283464566929,&quot;left&quot;:182.75,&quot;top&quot;:46.5,&quot;width&quot;:929.3}"/>
</p:tagLst>
</file>

<file path=ppt/tags/tag47.xml><?xml version="1.0" encoding="utf-8"?>
<p:tagLst xmlns:p="http://schemas.openxmlformats.org/presentationml/2006/main">
  <p:tag name="KSO_WM_DIAGRAM_VIRTUALLY_FRAME" val="{&quot;height&quot;:382.9283464566929,&quot;left&quot;:182.75,&quot;top&quot;:46.5,&quot;width&quot;:929.3}"/>
</p:tagLst>
</file>

<file path=ppt/tags/tag48.xml><?xml version="1.0" encoding="utf-8"?>
<p:tagLst xmlns:p="http://schemas.openxmlformats.org/presentationml/2006/main">
  <p:tag name="KSO_WM_DIAGRAM_VIRTUALLY_FRAME" val="{&quot;height&quot;:382.9283464566929,&quot;left&quot;:182.75,&quot;top&quot;:46.5,&quot;width&quot;:929.3}"/>
</p:tagLst>
</file>

<file path=ppt/tags/tag49.xml><?xml version="1.0" encoding="utf-8"?>
<p:tagLst xmlns:p="http://schemas.openxmlformats.org/presentationml/2006/main">
  <p:tag name="KSO_WM_DIAGRAM_VIRTUALLY_FRAME" val="{&quot;height&quot;:382.9283464566929,&quot;left&quot;:182.75,&quot;top&quot;:46.5,&quot;width&quot;:929.3}"/>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82.9283464566929,&quot;left&quot;:182.75,&quot;top&quot;:46.5,&quot;width&quot;:929.3}"/>
</p:tagLst>
</file>

<file path=ppt/tags/tag51.xml><?xml version="1.0" encoding="utf-8"?>
<p:tagLst xmlns:p="http://schemas.openxmlformats.org/presentationml/2006/main">
  <p:tag name="KSO_WM_DIAGRAM_VIRTUALLY_FRAME" val="{&quot;height&quot;:382.9283464566929,&quot;left&quot;:182.75,&quot;top&quot;:46.5,&quot;width&quot;:929.3}"/>
</p:tagLst>
</file>

<file path=ppt/tags/tag52.xml><?xml version="1.0" encoding="utf-8"?>
<p:tagLst xmlns:p="http://schemas.openxmlformats.org/presentationml/2006/main">
  <p:tag name="KSO_WM_DIAGRAM_VIRTUALLY_FRAME" val="{&quot;height&quot;:382.9283464566929,&quot;left&quot;:182.75,&quot;top&quot;:46.5,&quot;width&quot;:929.3}"/>
</p:tagLst>
</file>

<file path=ppt/tags/tag53.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4.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5.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6.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7.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8.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59.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1.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2.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3.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4.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5.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6.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7.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8.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69.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1.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2.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3.xml><?xml version="1.0" encoding="utf-8"?>
<p:tagLst xmlns:p="http://schemas.openxmlformats.org/presentationml/2006/main">
  <p:tag name="KSO_WM_DIAGRAM_VIRTUALLY_FRAME" val="{&quot;height&quot;:216.64535433070864,&quot;left&quot;:99.11141732283463,&quot;top&quot;:225.8079527559055,&quot;width&quot;:739.3807874015748}"/>
</p:tagLst>
</file>

<file path=ppt/tags/tag7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7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8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1.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2.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3.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4.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5.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6.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7.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8.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ags/tag99.xml><?xml version="1.0" encoding="utf-8"?>
<p:tagLst xmlns:p="http://schemas.openxmlformats.org/presentationml/2006/main">
  <p:tag name="KSO_WM_DIAGRAM_VIRTUALLY_FRAME" val="{&quot;height&quot;:266.5731496062992,&quot;left&quot;:107.15393700787402,&quot;top&quot;:165.94503937007875,&quot;width&quot;:672.396062992126}"/>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3647</Words>
  <Application>WPS 演示</Application>
  <PresentationFormat>宽屏</PresentationFormat>
  <Paragraphs>381</Paragraphs>
  <Slides>26</Slides>
  <Notes>26</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26</vt:i4>
      </vt:variant>
    </vt:vector>
  </HeadingPairs>
  <TitlesOfParts>
    <vt:vector size="43" baseType="lpstr">
      <vt:lpstr>Arial</vt:lpstr>
      <vt:lpstr>宋体</vt:lpstr>
      <vt:lpstr>Wingdings</vt:lpstr>
      <vt:lpstr>思源黑体 CN Regular</vt:lpstr>
      <vt:lpstr>思源宋体 CN</vt:lpstr>
      <vt:lpstr>思源宋体 CN Heavy</vt:lpstr>
      <vt:lpstr>Lato Light</vt:lpstr>
      <vt:lpstr>字魂105号-简雅黑</vt:lpstr>
      <vt:lpstr>華康圓體 Std W5</vt:lpstr>
      <vt:lpstr>黑体</vt:lpstr>
      <vt:lpstr>微软雅黑</vt:lpstr>
      <vt:lpstr>Arial Unicode MS</vt:lpstr>
      <vt:lpstr>等线</vt:lpstr>
      <vt:lpstr>字魂59号-创粗黑</vt:lpstr>
      <vt:lpstr>华文细黑</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211</cp:revision>
  <dcterms:created xsi:type="dcterms:W3CDTF">2022-05-16T06:03:00Z</dcterms:created>
  <dcterms:modified xsi:type="dcterms:W3CDTF">2025-02-26T05:10:45Z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